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86" r:id="rId2"/>
    <p:sldId id="445" r:id="rId3"/>
    <p:sldId id="444" r:id="rId4"/>
    <p:sldId id="449" r:id="rId5"/>
    <p:sldId id="454" r:id="rId6"/>
    <p:sldId id="450" r:id="rId7"/>
    <p:sldId id="453" r:id="rId8"/>
    <p:sldId id="447" r:id="rId9"/>
    <p:sldId id="451" r:id="rId10"/>
    <p:sldId id="448" r:id="rId11"/>
    <p:sldId id="452" r:id="rId12"/>
    <p:sldId id="310" r:id="rId13"/>
    <p:sldId id="258" r:id="rId14"/>
    <p:sldId id="380" r:id="rId15"/>
    <p:sldId id="381" r:id="rId16"/>
    <p:sldId id="414" r:id="rId17"/>
    <p:sldId id="256" r:id="rId18"/>
    <p:sldId id="43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EB Garamond ExtraBold" panose="00000900000000000000" pitchFamily="2" charset="0"/>
      <p:bold r:id="rId30"/>
      <p:boldItalic r:id="rId31"/>
    </p:embeddedFont>
    <p:embeddedFont>
      <p:font typeface="Impact" panose="020B0806030902050204" pitchFamily="3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7pCqK3lF+NEf6SDJsRu//d7zS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>
    <p:extLst>
      <p:ext uri="{19B8F6BF-5375-455C-9EA6-DF929625EA0E}">
        <p15:presenceInfo xmlns:p15="http://schemas.microsoft.com/office/powerpoint/2012/main" userId="70a64e05ab3af4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6D01"/>
    <a:srgbClr val="6AA84F"/>
    <a:srgbClr val="EE0000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66118-4DEC-42A6-89FC-CDB9E6AF3329}">
  <a:tblStyle styleId="{F0B66118-4DEC-42A6-89FC-CDB9E6AF33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B620D-0095-42E4-BB0E-581B2636D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4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image" Target="../media/image60.png"/><Relationship Id="rId10" Type="http://schemas.openxmlformats.org/officeDocument/2006/relationships/image" Target="../media/image100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18.png"/><Relationship Id="rId10" Type="http://schemas.openxmlformats.org/officeDocument/2006/relationships/image" Target="../media/image200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18" Type="http://schemas.openxmlformats.org/officeDocument/2006/relationships/image" Target="../media/image32.tiff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12" Type="http://schemas.openxmlformats.org/officeDocument/2006/relationships/image" Target="../media/image2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1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>
            <a:extLst>
              <a:ext uri="{FF2B5EF4-FFF2-40B4-BE49-F238E27FC236}">
                <a16:creationId xmlns:a16="http://schemas.microsoft.com/office/drawing/2014/main" id="{D77A95C0-AE1E-4DE6-ACF5-BA06CC5084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>
            <a:extLst>
              <a:ext uri="{FF2B5EF4-FFF2-40B4-BE49-F238E27FC236}">
                <a16:creationId xmlns:a16="http://schemas.microsoft.com/office/drawing/2014/main" id="{ED6BA9CD-2E72-4FCD-83F8-1061CEA76B6C}"/>
              </a:ext>
            </a:extLst>
          </p:cNvPr>
          <p:cNvSpPr txBox="1"/>
          <p:nvPr/>
        </p:nvSpPr>
        <p:spPr>
          <a:xfrm>
            <a:off x="2653509" y="2968496"/>
            <a:ext cx="9077827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grpSp>
        <p:nvGrpSpPr>
          <p:cNvPr id="4" name="Google Shape;101;p1">
            <a:extLst>
              <a:ext uri="{FF2B5EF4-FFF2-40B4-BE49-F238E27FC236}">
                <a16:creationId xmlns:a16="http://schemas.microsoft.com/office/drawing/2014/main" id="{17FF14A1-AAF7-4CBB-95C7-F027C1716F8E}"/>
              </a:ext>
            </a:extLst>
          </p:cNvPr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>
              <a:extLst>
                <a:ext uri="{FF2B5EF4-FFF2-40B4-BE49-F238E27FC236}">
                  <a16:creationId xmlns:a16="http://schemas.microsoft.com/office/drawing/2014/main" id="{17485CA8-61F1-464D-9779-9BFBF514A1EB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E0C4F981-287D-4F57-A8F9-87D250121C6A}"/>
                </a:ext>
              </a:extLst>
            </p:cNvPr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>
              <a:extLst>
                <a:ext uri="{FF2B5EF4-FFF2-40B4-BE49-F238E27FC236}">
                  <a16:creationId xmlns:a16="http://schemas.microsoft.com/office/drawing/2014/main" id="{07D4CD14-F259-4566-8378-D8D6605CE6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96434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AF381F-D6A0-A6BA-8708-CF90E562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49" y="149605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5E639-ABAC-045B-4410-6273CDA87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10745" r="20194" b="10939"/>
          <a:stretch/>
        </p:blipFill>
        <p:spPr>
          <a:xfrm>
            <a:off x="925432" y="947455"/>
            <a:ext cx="10007846" cy="57609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BC2C22F-F4D9-AC17-D133-AD9FFFF4F927}"/>
              </a:ext>
            </a:extLst>
          </p:cNvPr>
          <p:cNvSpPr/>
          <p:nvPr/>
        </p:nvSpPr>
        <p:spPr>
          <a:xfrm>
            <a:off x="3994952" y="2210304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1025hPa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E6B9E8-F93E-68FB-49E8-731E58F555A2}"/>
              </a:ext>
            </a:extLst>
          </p:cNvPr>
          <p:cNvSpPr/>
          <p:nvPr/>
        </p:nvSpPr>
        <p:spPr>
          <a:xfrm>
            <a:off x="4886680" y="5685430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1025hPa</a:t>
            </a:r>
          </a:p>
        </p:txBody>
      </p:sp>
    </p:spTree>
    <p:extLst>
      <p:ext uri="{BB962C8B-B14F-4D97-AF65-F5344CB8AC3E}">
        <p14:creationId xmlns:p14="http://schemas.microsoft.com/office/powerpoint/2010/main" val="124300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0009-873C-F299-7EDF-DC0278BAB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3" r="36068" b="13399"/>
          <a:stretch/>
        </p:blipFill>
        <p:spPr>
          <a:xfrm>
            <a:off x="1038688" y="577048"/>
            <a:ext cx="10114623" cy="610563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69D93D-C808-F1C3-8A24-798B7BC2B594}"/>
              </a:ext>
            </a:extLst>
          </p:cNvPr>
          <p:cNvSpPr/>
          <p:nvPr/>
        </p:nvSpPr>
        <p:spPr>
          <a:xfrm>
            <a:off x="5157926" y="4456590"/>
            <a:ext cx="1722268" cy="220787"/>
          </a:xfrm>
          <a:custGeom>
            <a:avLst/>
            <a:gdLst>
              <a:gd name="connsiteX0" fmla="*/ 0 w 1722268"/>
              <a:gd name="connsiteY0" fmla="*/ 0 h 220787"/>
              <a:gd name="connsiteX1" fmla="*/ 71022 w 1722268"/>
              <a:gd name="connsiteY1" fmla="*/ 17756 h 220787"/>
              <a:gd name="connsiteX2" fmla="*/ 97655 w 1722268"/>
              <a:gd name="connsiteY2" fmla="*/ 35511 h 220787"/>
              <a:gd name="connsiteX3" fmla="*/ 150921 w 1722268"/>
              <a:gd name="connsiteY3" fmla="*/ 88777 h 220787"/>
              <a:gd name="connsiteX4" fmla="*/ 213064 w 1722268"/>
              <a:gd name="connsiteY4" fmla="*/ 97655 h 220787"/>
              <a:gd name="connsiteX5" fmla="*/ 292963 w 1722268"/>
              <a:gd name="connsiteY5" fmla="*/ 106532 h 220787"/>
              <a:gd name="connsiteX6" fmla="*/ 310719 w 1722268"/>
              <a:gd name="connsiteY6" fmla="*/ 88777 h 220787"/>
              <a:gd name="connsiteX7" fmla="*/ 381740 w 1722268"/>
              <a:gd name="connsiteY7" fmla="*/ 71022 h 220787"/>
              <a:gd name="connsiteX8" fmla="*/ 399495 w 1722268"/>
              <a:gd name="connsiteY8" fmla="*/ 44389 h 220787"/>
              <a:gd name="connsiteX9" fmla="*/ 426128 w 1722268"/>
              <a:gd name="connsiteY9" fmla="*/ 35511 h 220787"/>
              <a:gd name="connsiteX10" fmla="*/ 452761 w 1722268"/>
              <a:gd name="connsiteY10" fmla="*/ 17756 h 220787"/>
              <a:gd name="connsiteX11" fmla="*/ 514905 w 1722268"/>
              <a:gd name="connsiteY11" fmla="*/ 26633 h 220787"/>
              <a:gd name="connsiteX12" fmla="*/ 532660 w 1722268"/>
              <a:gd name="connsiteY12" fmla="*/ 53266 h 220787"/>
              <a:gd name="connsiteX13" fmla="*/ 577049 w 1722268"/>
              <a:gd name="connsiteY13" fmla="*/ 79899 h 220787"/>
              <a:gd name="connsiteX14" fmla="*/ 594804 w 1722268"/>
              <a:gd name="connsiteY14" fmla="*/ 97655 h 220787"/>
              <a:gd name="connsiteX15" fmla="*/ 621437 w 1722268"/>
              <a:gd name="connsiteY15" fmla="*/ 106532 h 220787"/>
              <a:gd name="connsiteX16" fmla="*/ 807868 w 1722268"/>
              <a:gd name="connsiteY16" fmla="*/ 97655 h 220787"/>
              <a:gd name="connsiteX17" fmla="*/ 958789 w 1722268"/>
              <a:gd name="connsiteY17" fmla="*/ 88777 h 220787"/>
              <a:gd name="connsiteX18" fmla="*/ 985422 w 1722268"/>
              <a:gd name="connsiteY18" fmla="*/ 79899 h 220787"/>
              <a:gd name="connsiteX19" fmla="*/ 1020932 w 1722268"/>
              <a:gd name="connsiteY19" fmla="*/ 88777 h 220787"/>
              <a:gd name="connsiteX20" fmla="*/ 1029810 w 1722268"/>
              <a:gd name="connsiteY20" fmla="*/ 115410 h 220787"/>
              <a:gd name="connsiteX21" fmla="*/ 1038688 w 1722268"/>
              <a:gd name="connsiteY21" fmla="*/ 150921 h 220787"/>
              <a:gd name="connsiteX22" fmla="*/ 1056443 w 1722268"/>
              <a:gd name="connsiteY22" fmla="*/ 177554 h 220787"/>
              <a:gd name="connsiteX23" fmla="*/ 1065321 w 1722268"/>
              <a:gd name="connsiteY23" fmla="*/ 213064 h 220787"/>
              <a:gd name="connsiteX24" fmla="*/ 1127464 w 1722268"/>
              <a:gd name="connsiteY24" fmla="*/ 168676 h 220787"/>
              <a:gd name="connsiteX25" fmla="*/ 1136342 w 1722268"/>
              <a:gd name="connsiteY25" fmla="*/ 142043 h 220787"/>
              <a:gd name="connsiteX26" fmla="*/ 1207363 w 1722268"/>
              <a:gd name="connsiteY26" fmla="*/ 133165 h 220787"/>
              <a:gd name="connsiteX27" fmla="*/ 1225119 w 1722268"/>
              <a:gd name="connsiteY27" fmla="*/ 115410 h 220787"/>
              <a:gd name="connsiteX28" fmla="*/ 1278385 w 1722268"/>
              <a:gd name="connsiteY28" fmla="*/ 97655 h 220787"/>
              <a:gd name="connsiteX29" fmla="*/ 1384917 w 1722268"/>
              <a:gd name="connsiteY29" fmla="*/ 79899 h 220787"/>
              <a:gd name="connsiteX30" fmla="*/ 1438183 w 1722268"/>
              <a:gd name="connsiteY30" fmla="*/ 88777 h 220787"/>
              <a:gd name="connsiteX31" fmla="*/ 1464816 w 1722268"/>
              <a:gd name="connsiteY31" fmla="*/ 97655 h 220787"/>
              <a:gd name="connsiteX32" fmla="*/ 1544715 w 1722268"/>
              <a:gd name="connsiteY32" fmla="*/ 106532 h 220787"/>
              <a:gd name="connsiteX33" fmla="*/ 1580225 w 1722268"/>
              <a:gd name="connsiteY33" fmla="*/ 115410 h 220787"/>
              <a:gd name="connsiteX34" fmla="*/ 1624614 w 1722268"/>
              <a:gd name="connsiteY34" fmla="*/ 168676 h 220787"/>
              <a:gd name="connsiteX35" fmla="*/ 1651247 w 1722268"/>
              <a:gd name="connsiteY35" fmla="*/ 150921 h 220787"/>
              <a:gd name="connsiteX36" fmla="*/ 1669002 w 1722268"/>
              <a:gd name="connsiteY36" fmla="*/ 124288 h 220787"/>
              <a:gd name="connsiteX37" fmla="*/ 1686757 w 1722268"/>
              <a:gd name="connsiteY37" fmla="*/ 106532 h 220787"/>
              <a:gd name="connsiteX38" fmla="*/ 1686757 w 1722268"/>
              <a:gd name="connsiteY38" fmla="*/ 53266 h 220787"/>
              <a:gd name="connsiteX39" fmla="*/ 1722268 w 1722268"/>
              <a:gd name="connsiteY39" fmla="*/ 62144 h 22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22268" h="220787">
                <a:moveTo>
                  <a:pt x="0" y="0"/>
                </a:moveTo>
                <a:cubicBezTo>
                  <a:pt x="16885" y="3377"/>
                  <a:pt x="52822" y="8656"/>
                  <a:pt x="71022" y="17756"/>
                </a:cubicBezTo>
                <a:cubicBezTo>
                  <a:pt x="80565" y="22528"/>
                  <a:pt x="88777" y="29593"/>
                  <a:pt x="97655" y="35511"/>
                </a:cubicBezTo>
                <a:cubicBezTo>
                  <a:pt x="112819" y="58257"/>
                  <a:pt x="121849" y="78205"/>
                  <a:pt x="150921" y="88777"/>
                </a:cubicBezTo>
                <a:cubicBezTo>
                  <a:pt x="170586" y="95928"/>
                  <a:pt x="192350" y="94696"/>
                  <a:pt x="213064" y="97655"/>
                </a:cubicBezTo>
                <a:cubicBezTo>
                  <a:pt x="275208" y="118369"/>
                  <a:pt x="248575" y="121329"/>
                  <a:pt x="292963" y="106532"/>
                </a:cubicBezTo>
                <a:cubicBezTo>
                  <a:pt x="298882" y="100614"/>
                  <a:pt x="302948" y="91885"/>
                  <a:pt x="310719" y="88777"/>
                </a:cubicBezTo>
                <a:cubicBezTo>
                  <a:pt x="333376" y="79714"/>
                  <a:pt x="381740" y="71022"/>
                  <a:pt x="381740" y="71022"/>
                </a:cubicBezTo>
                <a:cubicBezTo>
                  <a:pt x="387658" y="62144"/>
                  <a:pt x="391164" y="51054"/>
                  <a:pt x="399495" y="44389"/>
                </a:cubicBezTo>
                <a:cubicBezTo>
                  <a:pt x="406802" y="38543"/>
                  <a:pt x="417758" y="39696"/>
                  <a:pt x="426128" y="35511"/>
                </a:cubicBezTo>
                <a:cubicBezTo>
                  <a:pt x="435671" y="30739"/>
                  <a:pt x="443883" y="23674"/>
                  <a:pt x="452761" y="17756"/>
                </a:cubicBezTo>
                <a:cubicBezTo>
                  <a:pt x="473476" y="20715"/>
                  <a:pt x="495783" y="18135"/>
                  <a:pt x="514905" y="26633"/>
                </a:cubicBezTo>
                <a:cubicBezTo>
                  <a:pt x="524655" y="30966"/>
                  <a:pt x="525995" y="44934"/>
                  <a:pt x="532660" y="53266"/>
                </a:cubicBezTo>
                <a:cubicBezTo>
                  <a:pt x="550386" y="75423"/>
                  <a:pt x="549907" y="70852"/>
                  <a:pt x="577049" y="79899"/>
                </a:cubicBezTo>
                <a:cubicBezTo>
                  <a:pt x="582967" y="85818"/>
                  <a:pt x="587627" y="93349"/>
                  <a:pt x="594804" y="97655"/>
                </a:cubicBezTo>
                <a:cubicBezTo>
                  <a:pt x="602828" y="102470"/>
                  <a:pt x="612079" y="106532"/>
                  <a:pt x="621437" y="106532"/>
                </a:cubicBezTo>
                <a:cubicBezTo>
                  <a:pt x="683651" y="106532"/>
                  <a:pt x="745740" y="100925"/>
                  <a:pt x="807868" y="97655"/>
                </a:cubicBezTo>
                <a:lnTo>
                  <a:pt x="958789" y="88777"/>
                </a:lnTo>
                <a:cubicBezTo>
                  <a:pt x="967667" y="85818"/>
                  <a:pt x="976064" y="79899"/>
                  <a:pt x="985422" y="79899"/>
                </a:cubicBezTo>
                <a:cubicBezTo>
                  <a:pt x="997623" y="79899"/>
                  <a:pt x="1011405" y="81155"/>
                  <a:pt x="1020932" y="88777"/>
                </a:cubicBezTo>
                <a:cubicBezTo>
                  <a:pt x="1028239" y="94623"/>
                  <a:pt x="1027239" y="106412"/>
                  <a:pt x="1029810" y="115410"/>
                </a:cubicBezTo>
                <a:cubicBezTo>
                  <a:pt x="1033162" y="127142"/>
                  <a:pt x="1033882" y="139706"/>
                  <a:pt x="1038688" y="150921"/>
                </a:cubicBezTo>
                <a:cubicBezTo>
                  <a:pt x="1042891" y="160728"/>
                  <a:pt x="1050525" y="168676"/>
                  <a:pt x="1056443" y="177554"/>
                </a:cubicBezTo>
                <a:cubicBezTo>
                  <a:pt x="1059402" y="189391"/>
                  <a:pt x="1054107" y="208258"/>
                  <a:pt x="1065321" y="213064"/>
                </a:cubicBezTo>
                <a:cubicBezTo>
                  <a:pt x="1123216" y="237876"/>
                  <a:pt x="1119242" y="197455"/>
                  <a:pt x="1127464" y="168676"/>
                </a:cubicBezTo>
                <a:cubicBezTo>
                  <a:pt x="1130035" y="159678"/>
                  <a:pt x="1127791" y="145844"/>
                  <a:pt x="1136342" y="142043"/>
                </a:cubicBezTo>
                <a:cubicBezTo>
                  <a:pt x="1158144" y="132353"/>
                  <a:pt x="1183689" y="136124"/>
                  <a:pt x="1207363" y="133165"/>
                </a:cubicBezTo>
                <a:cubicBezTo>
                  <a:pt x="1213282" y="127247"/>
                  <a:pt x="1217633" y="119153"/>
                  <a:pt x="1225119" y="115410"/>
                </a:cubicBezTo>
                <a:cubicBezTo>
                  <a:pt x="1241859" y="107040"/>
                  <a:pt x="1260630" y="103573"/>
                  <a:pt x="1278385" y="97655"/>
                </a:cubicBezTo>
                <a:cubicBezTo>
                  <a:pt x="1330443" y="80302"/>
                  <a:pt x="1295709" y="89811"/>
                  <a:pt x="1384917" y="79899"/>
                </a:cubicBezTo>
                <a:cubicBezTo>
                  <a:pt x="1402672" y="82858"/>
                  <a:pt x="1420611" y="84872"/>
                  <a:pt x="1438183" y="88777"/>
                </a:cubicBezTo>
                <a:cubicBezTo>
                  <a:pt x="1447318" y="90807"/>
                  <a:pt x="1455585" y="96117"/>
                  <a:pt x="1464816" y="97655"/>
                </a:cubicBezTo>
                <a:cubicBezTo>
                  <a:pt x="1491248" y="102060"/>
                  <a:pt x="1518082" y="103573"/>
                  <a:pt x="1544715" y="106532"/>
                </a:cubicBezTo>
                <a:cubicBezTo>
                  <a:pt x="1556552" y="109491"/>
                  <a:pt x="1573759" y="105064"/>
                  <a:pt x="1580225" y="115410"/>
                </a:cubicBezTo>
                <a:cubicBezTo>
                  <a:pt x="1621778" y="181895"/>
                  <a:pt x="1550757" y="187141"/>
                  <a:pt x="1624614" y="168676"/>
                </a:cubicBezTo>
                <a:cubicBezTo>
                  <a:pt x="1633492" y="162758"/>
                  <a:pt x="1643702" y="158466"/>
                  <a:pt x="1651247" y="150921"/>
                </a:cubicBezTo>
                <a:cubicBezTo>
                  <a:pt x="1658792" y="143376"/>
                  <a:pt x="1662337" y="132620"/>
                  <a:pt x="1669002" y="124288"/>
                </a:cubicBezTo>
                <a:cubicBezTo>
                  <a:pt x="1674231" y="117752"/>
                  <a:pt x="1680839" y="112451"/>
                  <a:pt x="1686757" y="106532"/>
                </a:cubicBezTo>
                <a:cubicBezTo>
                  <a:pt x="1683972" y="98177"/>
                  <a:pt x="1665870" y="61621"/>
                  <a:pt x="1686757" y="53266"/>
                </a:cubicBezTo>
                <a:cubicBezTo>
                  <a:pt x="1698086" y="48735"/>
                  <a:pt x="1722268" y="62144"/>
                  <a:pt x="1722268" y="62144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FFE886-306C-7781-6335-230469921C16}"/>
              </a:ext>
            </a:extLst>
          </p:cNvPr>
          <p:cNvSpPr/>
          <p:nvPr/>
        </p:nvSpPr>
        <p:spPr>
          <a:xfrm>
            <a:off x="2069519" y="3817398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7ºN</a:t>
            </a:r>
          </a:p>
        </p:txBody>
      </p:sp>
    </p:spTree>
    <p:extLst>
      <p:ext uri="{BB962C8B-B14F-4D97-AF65-F5344CB8AC3E}">
        <p14:creationId xmlns:p14="http://schemas.microsoft.com/office/powerpoint/2010/main" val="122753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9" y="-280809"/>
            <a:ext cx="5798444" cy="6979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606" y="3092885"/>
            <a:ext cx="3936913" cy="3936913"/>
          </a:xfrm>
          <a:prstGeom prst="rect">
            <a:avLst/>
          </a:prstGeom>
        </p:spPr>
      </p:pic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	2-11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46379" y="4495634"/>
            <a:ext cx="777683" cy="70418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258362" y="5216340"/>
            <a:ext cx="797937" cy="70592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120113" y="5816390"/>
            <a:ext cx="701669" cy="640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960487" y="498909"/>
            <a:ext cx="129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193315" y="1464628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732569" y="37013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310665" y="295557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876845" y="458611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503253" y="539063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1232900" y="5875231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260383" y="444283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322712" y="1987848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2223C-2F80-47BF-9B0B-198AF2D4A393}"/>
              </a:ext>
            </a:extLst>
          </p:cNvPr>
          <p:cNvSpPr txBox="1"/>
          <p:nvPr/>
        </p:nvSpPr>
        <p:spPr>
          <a:xfrm>
            <a:off x="5800028" y="1314755"/>
            <a:ext cx="6408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RH AT DAY</a:t>
            </a:r>
          </a:p>
          <a:p>
            <a:pPr algn="ctr"/>
            <a:r>
              <a:rPr lang="en-US" sz="7200" b="1" dirty="0"/>
              <a:t>[%]</a:t>
            </a:r>
            <a:endParaRPr lang="en-CA" sz="7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BB0E21-B54A-827A-2124-B60E225F2411}"/>
              </a:ext>
            </a:extLst>
          </p:cNvPr>
          <p:cNvSpPr/>
          <p:nvPr/>
        </p:nvSpPr>
        <p:spPr>
          <a:xfrm>
            <a:off x="4187545" y="4253283"/>
            <a:ext cx="797937" cy="70592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30205C-269E-042D-4D84-FB9917B2622A}"/>
              </a:ext>
            </a:extLst>
          </p:cNvPr>
          <p:cNvSpPr/>
          <p:nvPr/>
        </p:nvSpPr>
        <p:spPr>
          <a:xfrm>
            <a:off x="4260383" y="2810568"/>
            <a:ext cx="725099" cy="65748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6F3B6D-04AF-A02B-C342-6A214402B2ED}"/>
              </a:ext>
            </a:extLst>
          </p:cNvPr>
          <p:cNvSpPr/>
          <p:nvPr/>
        </p:nvSpPr>
        <p:spPr>
          <a:xfrm>
            <a:off x="732569" y="3665710"/>
            <a:ext cx="701669" cy="640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7415C1-9873-738A-28B4-750A6DDD99E3}"/>
              </a:ext>
            </a:extLst>
          </p:cNvPr>
          <p:cNvSpPr/>
          <p:nvPr/>
        </p:nvSpPr>
        <p:spPr>
          <a:xfrm>
            <a:off x="1297917" y="1894849"/>
            <a:ext cx="701670" cy="66491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34DE52-E638-69C0-C902-F554F4878396}"/>
              </a:ext>
            </a:extLst>
          </p:cNvPr>
          <p:cNvSpPr/>
          <p:nvPr/>
        </p:nvSpPr>
        <p:spPr>
          <a:xfrm>
            <a:off x="3157305" y="1446042"/>
            <a:ext cx="632410" cy="5737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05C9AF-78F1-2542-4F52-414FBAD467A7}"/>
              </a:ext>
            </a:extLst>
          </p:cNvPr>
          <p:cNvSpPr/>
          <p:nvPr/>
        </p:nvSpPr>
        <p:spPr>
          <a:xfrm>
            <a:off x="2533056" y="174339"/>
            <a:ext cx="725306" cy="62294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862110-58D6-5CA2-31D4-8A21D341DFDA}"/>
              </a:ext>
            </a:extLst>
          </p:cNvPr>
          <p:cNvSpPr/>
          <p:nvPr/>
        </p:nvSpPr>
        <p:spPr>
          <a:xfrm>
            <a:off x="833932" y="476019"/>
            <a:ext cx="725306" cy="62294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22C7-9889-ACB1-4655-7FADE46F0E15}"/>
              </a:ext>
            </a:extLst>
          </p:cNvPr>
          <p:cNvSpPr txBox="1"/>
          <p:nvPr/>
        </p:nvSpPr>
        <p:spPr>
          <a:xfrm>
            <a:off x="2570652" y="288368"/>
            <a:ext cx="129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4876185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5" y="-200998"/>
            <a:ext cx="5864864" cy="70589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508805" y="1349020"/>
            <a:ext cx="6408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RH AT NIGHT</a:t>
            </a:r>
          </a:p>
          <a:p>
            <a:pPr algn="ctr"/>
            <a:r>
              <a:rPr lang="en-CA" sz="6000" b="1" dirty="0"/>
              <a:t>[%]</a:t>
            </a:r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700506" y="675541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193315" y="1367439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757021" y="368275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076937" y="324677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937174" y="476389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746869" y="5434743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970454" y="601428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396371" y="4376903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295401" y="2067443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2444867" y="30915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49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2BBE04-A1CA-A7F3-9C01-DD1620B8305B}"/>
              </a:ext>
            </a:extLst>
          </p:cNvPr>
          <p:cNvSpPr/>
          <p:nvPr/>
        </p:nvSpPr>
        <p:spPr>
          <a:xfrm>
            <a:off x="2327755" y="321481"/>
            <a:ext cx="682358" cy="61111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800B9E-38F4-090D-8E3A-90FDCF735E47}"/>
              </a:ext>
            </a:extLst>
          </p:cNvPr>
          <p:cNvSpPr/>
          <p:nvPr/>
        </p:nvSpPr>
        <p:spPr>
          <a:xfrm>
            <a:off x="696355" y="694793"/>
            <a:ext cx="682358" cy="61264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BF6CF1-95CA-787C-80AD-4335A639F93B}"/>
              </a:ext>
            </a:extLst>
          </p:cNvPr>
          <p:cNvSpPr/>
          <p:nvPr/>
        </p:nvSpPr>
        <p:spPr>
          <a:xfrm>
            <a:off x="3066598" y="1342528"/>
            <a:ext cx="682358" cy="61111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804D43-978E-60E8-6243-5E9B3DC19A2D}"/>
              </a:ext>
            </a:extLst>
          </p:cNvPr>
          <p:cNvSpPr/>
          <p:nvPr/>
        </p:nvSpPr>
        <p:spPr>
          <a:xfrm>
            <a:off x="4076937" y="3142975"/>
            <a:ext cx="723131" cy="61457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033964-BA55-1AC6-78C7-0062397908BB}"/>
              </a:ext>
            </a:extLst>
          </p:cNvPr>
          <p:cNvSpPr/>
          <p:nvPr/>
        </p:nvSpPr>
        <p:spPr>
          <a:xfrm>
            <a:off x="700034" y="3682750"/>
            <a:ext cx="723131" cy="6708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248509-F59C-DE8B-BD35-E74D1B61E2A0}"/>
              </a:ext>
            </a:extLst>
          </p:cNvPr>
          <p:cNvSpPr/>
          <p:nvPr/>
        </p:nvSpPr>
        <p:spPr>
          <a:xfrm>
            <a:off x="4396371" y="4359680"/>
            <a:ext cx="711321" cy="61457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9497CE-F3F7-B72C-171E-73554314D998}"/>
              </a:ext>
            </a:extLst>
          </p:cNvPr>
          <p:cNvSpPr/>
          <p:nvPr/>
        </p:nvSpPr>
        <p:spPr>
          <a:xfrm>
            <a:off x="1867772" y="4688998"/>
            <a:ext cx="711321" cy="66078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754EB-DEE5-4963-0915-BEAA2F300936}"/>
              </a:ext>
            </a:extLst>
          </p:cNvPr>
          <p:cNvSpPr/>
          <p:nvPr/>
        </p:nvSpPr>
        <p:spPr>
          <a:xfrm>
            <a:off x="1221037" y="1946012"/>
            <a:ext cx="711321" cy="6708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D6DF7D-498B-C77C-381E-F7C5BEB2FD31}"/>
              </a:ext>
            </a:extLst>
          </p:cNvPr>
          <p:cNvSpPr/>
          <p:nvPr/>
        </p:nvSpPr>
        <p:spPr>
          <a:xfrm>
            <a:off x="3657331" y="5349782"/>
            <a:ext cx="739040" cy="66808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352477-47A6-E93B-38E3-6BE50BA0FF6C}"/>
              </a:ext>
            </a:extLst>
          </p:cNvPr>
          <p:cNvSpPr/>
          <p:nvPr/>
        </p:nvSpPr>
        <p:spPr>
          <a:xfrm>
            <a:off x="840847" y="5864553"/>
            <a:ext cx="723132" cy="6708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609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158" y="-221085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>
                <a:blip r:embed="rId3"/>
                <a:stretch>
                  <a:fillRect l="-4578" t="-6349" r="-4399" b="-2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683581" y="3262756"/>
            <a:ext cx="635915" cy="57930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633963" y="734921"/>
            <a:ext cx="685533" cy="64555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471595" y="630531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95" y="630531"/>
                <a:ext cx="1014645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2771361" y="139115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584347" y="329161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3478898" y="306334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32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716422" y="46037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978917" y="5807338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7" y="5807338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/>
              <p:nvPr/>
            </p:nvSpPr>
            <p:spPr>
              <a:xfrm>
                <a:off x="4052286" y="4366105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/>
                  <a:t>1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286" y="4366105"/>
                <a:ext cx="928032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1947021" y="33591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pic>
        <p:nvPicPr>
          <p:cNvPr id="39" name="Google Shape;97;p1">
            <a:extLst>
              <a:ext uri="{FF2B5EF4-FFF2-40B4-BE49-F238E27FC236}">
                <a16:creationId xmlns:a16="http://schemas.microsoft.com/office/drawing/2014/main" id="{6D419CB5-4BA8-4138-8D4F-C90BA14A61F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4B1B17-EEA9-E1BD-8A28-642171D65CAC}"/>
              </a:ext>
            </a:extLst>
          </p:cNvPr>
          <p:cNvSpPr/>
          <p:nvPr/>
        </p:nvSpPr>
        <p:spPr>
          <a:xfrm>
            <a:off x="2917419" y="1314755"/>
            <a:ext cx="635915" cy="5886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9489AB-0EC5-613E-350E-134352BA1434}"/>
              </a:ext>
            </a:extLst>
          </p:cNvPr>
          <p:cNvSpPr/>
          <p:nvPr/>
        </p:nvSpPr>
        <p:spPr>
          <a:xfrm>
            <a:off x="1088873" y="1961110"/>
            <a:ext cx="635915" cy="57930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ED9C8-FD82-B310-EF9C-DA29D4D6FB97}"/>
              </a:ext>
            </a:extLst>
          </p:cNvPr>
          <p:cNvSpPr/>
          <p:nvPr/>
        </p:nvSpPr>
        <p:spPr>
          <a:xfrm>
            <a:off x="3582018" y="3048264"/>
            <a:ext cx="670073" cy="5779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D4EE15-DEFF-11DC-FAF2-A7B69D40F5B7}"/>
              </a:ext>
            </a:extLst>
          </p:cNvPr>
          <p:cNvSpPr/>
          <p:nvPr/>
        </p:nvSpPr>
        <p:spPr>
          <a:xfrm>
            <a:off x="4210885" y="4238817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0F6892-C511-D50D-D7F9-DD71EE1EECD7}"/>
              </a:ext>
            </a:extLst>
          </p:cNvPr>
          <p:cNvSpPr/>
          <p:nvPr/>
        </p:nvSpPr>
        <p:spPr>
          <a:xfrm>
            <a:off x="1764938" y="4523474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1FC36A-16BC-D8D9-93C1-A9680067DF44}"/>
              </a:ext>
            </a:extLst>
          </p:cNvPr>
          <p:cNvSpPr/>
          <p:nvPr/>
        </p:nvSpPr>
        <p:spPr>
          <a:xfrm>
            <a:off x="3781153" y="5455653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140724-499B-9E9B-5E36-D0EA0CD43E74}"/>
              </a:ext>
            </a:extLst>
          </p:cNvPr>
          <p:cNvSpPr/>
          <p:nvPr/>
        </p:nvSpPr>
        <p:spPr>
          <a:xfrm>
            <a:off x="1075358" y="5690236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05B543-E807-D8C4-6227-03A7B3DC3804}"/>
              </a:ext>
            </a:extLst>
          </p:cNvPr>
          <p:cNvSpPr/>
          <p:nvPr/>
        </p:nvSpPr>
        <p:spPr>
          <a:xfrm>
            <a:off x="2026885" y="298612"/>
            <a:ext cx="630442" cy="60232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443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" y="-167390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>
                <a:blip r:embed="rId3"/>
                <a:stretch>
                  <a:fillRect l="-4578" t="-6349" r="-4399" b="-2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5875446" y="46680"/>
            <a:ext cx="5875345" cy="1032737"/>
            <a:chOff x="6378669" y="-117744"/>
            <a:chExt cx="5776156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8669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806118" y="644603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8" y="644603"/>
                <a:ext cx="1014645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2975761" y="1504982"/>
            <a:ext cx="114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/>
              <p:nvPr/>
            </p:nvSpPr>
            <p:spPr>
              <a:xfrm>
                <a:off x="607562" y="3637960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2" y="3637960"/>
                <a:ext cx="1014645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/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/>
              <p:nvPr/>
            </p:nvSpPr>
            <p:spPr>
              <a:xfrm>
                <a:off x="1956821" y="461190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21" y="4611903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347477" y="5379348"/>
            <a:ext cx="104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926589" y="5876425"/>
                <a:ext cx="10782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89" y="5876425"/>
                <a:ext cx="1078226" cy="523220"/>
              </a:xfrm>
              <a:prstGeom prst="rect">
                <a:avLst/>
              </a:prstGeom>
              <a:blipFill>
                <a:blip r:embed="rId9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139309" y="4611903"/>
            <a:ext cx="104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2099166" y="362425"/>
            <a:ext cx="10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EEA42B-613F-A76A-D59D-24A536D7AC2A}"/>
              </a:ext>
            </a:extLst>
          </p:cNvPr>
          <p:cNvSpPr/>
          <p:nvPr/>
        </p:nvSpPr>
        <p:spPr>
          <a:xfrm>
            <a:off x="973489" y="655033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2586C4-2BFB-A12A-8CCE-E1D89715D6D7}"/>
              </a:ext>
            </a:extLst>
          </p:cNvPr>
          <p:cNvSpPr/>
          <p:nvPr/>
        </p:nvSpPr>
        <p:spPr>
          <a:xfrm>
            <a:off x="1204488" y="5843316"/>
            <a:ext cx="604671" cy="58943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DCC02C-E149-260A-D773-93BE5805417F}"/>
              </a:ext>
            </a:extLst>
          </p:cNvPr>
          <p:cNvSpPr/>
          <p:nvPr/>
        </p:nvSpPr>
        <p:spPr>
          <a:xfrm>
            <a:off x="2242749" y="332901"/>
            <a:ext cx="632448" cy="58226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6DD613-C512-332D-A252-A7812B7FBC85}"/>
              </a:ext>
            </a:extLst>
          </p:cNvPr>
          <p:cNvSpPr/>
          <p:nvPr/>
        </p:nvSpPr>
        <p:spPr>
          <a:xfrm>
            <a:off x="1431852" y="2346912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518B-3B50-F290-140E-C23E6F80B4E5}"/>
              </a:ext>
            </a:extLst>
          </p:cNvPr>
          <p:cNvSpPr/>
          <p:nvPr/>
        </p:nvSpPr>
        <p:spPr>
          <a:xfrm>
            <a:off x="3206434" y="1451466"/>
            <a:ext cx="612970" cy="57673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E42190-B058-81F2-5C83-47B8974C36E6}"/>
              </a:ext>
            </a:extLst>
          </p:cNvPr>
          <p:cNvSpPr/>
          <p:nvPr/>
        </p:nvSpPr>
        <p:spPr>
          <a:xfrm>
            <a:off x="658132" y="3637960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448F59-1931-9DE0-10A1-366265B26835}"/>
              </a:ext>
            </a:extLst>
          </p:cNvPr>
          <p:cNvSpPr/>
          <p:nvPr/>
        </p:nvSpPr>
        <p:spPr>
          <a:xfrm>
            <a:off x="2018929" y="4611903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C76E2A-9244-4073-272E-0723A2F26771}"/>
              </a:ext>
            </a:extLst>
          </p:cNvPr>
          <p:cNvSpPr/>
          <p:nvPr/>
        </p:nvSpPr>
        <p:spPr>
          <a:xfrm>
            <a:off x="4200047" y="3082498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FBB2CE-55B2-001D-5DC3-461599516A01}"/>
              </a:ext>
            </a:extLst>
          </p:cNvPr>
          <p:cNvSpPr/>
          <p:nvPr/>
        </p:nvSpPr>
        <p:spPr>
          <a:xfrm>
            <a:off x="4388190" y="4585377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32F172-4748-85FF-856C-6CF78BF1C8B4}"/>
              </a:ext>
            </a:extLst>
          </p:cNvPr>
          <p:cNvSpPr/>
          <p:nvPr/>
        </p:nvSpPr>
        <p:spPr>
          <a:xfrm>
            <a:off x="3561028" y="5347863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97;p1">
            <a:extLst>
              <a:ext uri="{FF2B5EF4-FFF2-40B4-BE49-F238E27FC236}">
                <a16:creationId xmlns:a16="http://schemas.microsoft.com/office/drawing/2014/main" id="{99E84588-1AF7-06A0-404B-73D4997F216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19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>
            <a:extLst>
              <a:ext uri="{FF2B5EF4-FFF2-40B4-BE49-F238E27FC236}">
                <a16:creationId xmlns:a16="http://schemas.microsoft.com/office/drawing/2014/main" id="{F5885852-8D69-452F-86E3-29F6C1FA1FF1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>
              <a:extLst>
                <a:ext uri="{FF2B5EF4-FFF2-40B4-BE49-F238E27FC236}">
                  <a16:creationId xmlns:a16="http://schemas.microsoft.com/office/drawing/2014/main" id="{701AEDA1-2352-4071-A9A8-4F90D45A5AB1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>
              <a:extLst>
                <a:ext uri="{FF2B5EF4-FFF2-40B4-BE49-F238E27FC236}">
                  <a16:creationId xmlns:a16="http://schemas.microsoft.com/office/drawing/2014/main" id="{02FFE96C-2DAF-48E2-8DB0-BCC304E38821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>
              <a:extLst>
                <a:ext uri="{FF2B5EF4-FFF2-40B4-BE49-F238E27FC236}">
                  <a16:creationId xmlns:a16="http://schemas.microsoft.com/office/drawing/2014/main" id="{D98E6001-7359-4953-9B80-143BC9B6B34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14F0F6-0276-4B17-84D5-91961144A037}"/>
              </a:ext>
            </a:extLst>
          </p:cNvPr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D79E9A-FB53-4D42-BCAA-847CBDB3FEBA}"/>
              </a:ext>
            </a:extLst>
          </p:cNvPr>
          <p:cNvSpPr txBox="1"/>
          <p:nvPr/>
        </p:nvSpPr>
        <p:spPr>
          <a:xfrm>
            <a:off x="6446834" y="2329603"/>
            <a:ext cx="5687875" cy="1872692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8800" dirty="0">
                <a:solidFill>
                  <a:schemeClr val="bg1"/>
                </a:solidFill>
              </a:rPr>
              <a:t>0%</a:t>
            </a:r>
          </a:p>
        </p:txBody>
      </p:sp>
      <p:pic>
        <p:nvPicPr>
          <p:cNvPr id="48" name="Google Shape;88;p1">
            <a:extLst>
              <a:ext uri="{FF2B5EF4-FFF2-40B4-BE49-F238E27FC236}">
                <a16:creationId xmlns:a16="http://schemas.microsoft.com/office/drawing/2014/main" id="{9FC58256-222A-4609-8E4B-8429E7EC0C50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93421" y="-28696"/>
            <a:ext cx="5700288" cy="67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3E778B-D8B2-41D3-8EA2-DC32666AEC2D}"/>
              </a:ext>
            </a:extLst>
          </p:cNvPr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</a:p>
        </p:txBody>
      </p:sp>
    </p:spTree>
    <p:extLst>
      <p:ext uri="{BB962C8B-B14F-4D97-AF65-F5344CB8AC3E}">
        <p14:creationId xmlns:p14="http://schemas.microsoft.com/office/powerpoint/2010/main" val="5207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>
            <a:extLst>
              <a:ext uri="{FF2B5EF4-FFF2-40B4-BE49-F238E27FC236}">
                <a16:creationId xmlns:a16="http://schemas.microsoft.com/office/drawing/2014/main" id="{E648AB41-F338-4221-851B-9799C3880003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1816305" y="724739"/>
            <a:ext cx="3200177" cy="37791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1594973043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baseline="0" dirty="0">
                              <a:ea typeface="Cambria Math" panose="02040503050406030204" pitchFamily="18" charset="0"/>
                            </a:rPr>
                            <a:t>31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1" i="0" dirty="0">
                              <a:latin typeface="Calibri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73 %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93 %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1594973043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338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64831" t="-157292" r="-136441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95925" t="-157292" r="-940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73 %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93 %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3287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+mj-lt"/>
                <a:ea typeface="Impact"/>
                <a:cs typeface="Arial" panose="020B0604020202020204" pitchFamily="34" charset="0"/>
                <a:sym typeface="Impact"/>
              </a:rPr>
              <a:t>Department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Meteorology and Climate Science </a:t>
            </a: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lang="en-GB" sz="2000" dirty="0">
              <a:solidFill>
                <a:srgbClr val="274E13"/>
              </a:solidFill>
              <a:latin typeface="Impact" panose="020B0806030902050204" pitchFamily="34" charset="0"/>
              <a:ea typeface="Impact"/>
              <a:cs typeface="Arial" panose="020B0604020202020204" pitchFamily="34" charset="0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1">
            <a:alphaModFix/>
          </a:blip>
          <a:srcRect l="39965" t="46769" r="41222" b="36523"/>
          <a:stretch/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39FA2-E28D-4631-9235-5C74BD2594DD}"/>
              </a:ext>
            </a:extLst>
          </p:cNvPr>
          <p:cNvSpPr txBox="1"/>
          <p:nvPr/>
        </p:nvSpPr>
        <p:spPr>
          <a:xfrm>
            <a:off x="6146246" y="6272063"/>
            <a:ext cx="5738375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05:56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05:54 AM</a:t>
            </a:r>
          </a:p>
        </p:txBody>
      </p:sp>
      <p:grpSp>
        <p:nvGrpSpPr>
          <p:cNvPr id="42" name="Google Shape;108;p1">
            <a:extLst>
              <a:ext uri="{FF2B5EF4-FFF2-40B4-BE49-F238E27FC236}">
                <a16:creationId xmlns:a16="http://schemas.microsoft.com/office/drawing/2014/main" id="{66662384-DD31-4830-881C-0BE5265F345C}"/>
              </a:ext>
            </a:extLst>
          </p:cNvPr>
          <p:cNvGrpSpPr/>
          <p:nvPr/>
        </p:nvGrpSpPr>
        <p:grpSpPr>
          <a:xfrm>
            <a:off x="225350" y="993672"/>
            <a:ext cx="825062" cy="2355249"/>
            <a:chOff x="-794406" y="756474"/>
            <a:chExt cx="825062" cy="2809336"/>
          </a:xfrm>
        </p:grpSpPr>
        <p:sp>
          <p:nvSpPr>
            <p:cNvPr id="43" name="Google Shape;109;p1">
              <a:extLst>
                <a:ext uri="{FF2B5EF4-FFF2-40B4-BE49-F238E27FC236}">
                  <a16:creationId xmlns:a16="http://schemas.microsoft.com/office/drawing/2014/main" id="{9FCDC582-0A42-4495-9427-D6B07FCE15BC}"/>
                </a:ext>
              </a:extLst>
            </p:cNvPr>
            <p:cNvSpPr/>
            <p:nvPr/>
          </p:nvSpPr>
          <p:spPr>
            <a:xfrm>
              <a:off x="-721798" y="922616"/>
              <a:ext cx="752454" cy="2643194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>
              <a:extLst>
                <a:ext uri="{FF2B5EF4-FFF2-40B4-BE49-F238E27FC236}">
                  <a16:creationId xmlns:a16="http://schemas.microsoft.com/office/drawing/2014/main" id="{4B851EC2-25FA-4298-8888-8A031E2EAAB0}"/>
                </a:ext>
              </a:extLst>
            </p:cNvPr>
            <p:cNvGrpSpPr/>
            <p:nvPr/>
          </p:nvGrpSpPr>
          <p:grpSpPr>
            <a:xfrm>
              <a:off x="-794406" y="756474"/>
              <a:ext cx="825062" cy="2643194"/>
              <a:chOff x="-794406" y="756474"/>
              <a:chExt cx="825062" cy="2643194"/>
            </a:xfrm>
          </p:grpSpPr>
          <p:sp>
            <p:nvSpPr>
              <p:cNvPr id="45" name="Google Shape;111;p1">
                <a:extLst>
                  <a:ext uri="{FF2B5EF4-FFF2-40B4-BE49-F238E27FC236}">
                    <a16:creationId xmlns:a16="http://schemas.microsoft.com/office/drawing/2014/main" id="{78A631AE-5152-4212-A06F-50FA10CD3811}"/>
                  </a:ext>
                </a:extLst>
              </p:cNvPr>
              <p:cNvSpPr txBox="1"/>
              <p:nvPr/>
            </p:nvSpPr>
            <p:spPr>
              <a:xfrm>
                <a:off x="-794406" y="756474"/>
                <a:ext cx="825062" cy="2643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Rain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Dust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</p:txBody>
          </p:sp>
          <p:pic>
            <p:nvPicPr>
              <p:cNvPr id="47" name="Google Shape;113;p1">
                <a:extLst>
                  <a:ext uri="{FF2B5EF4-FFF2-40B4-BE49-F238E27FC236}">
                    <a16:creationId xmlns:a16="http://schemas.microsoft.com/office/drawing/2014/main" id="{EFE02831-A18B-4AEE-BDF8-1A254F01BD1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flipH="1">
                <a:off x="-531713" y="1997879"/>
                <a:ext cx="376050" cy="37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>
                <a:extLst>
                  <a:ext uri="{FF2B5EF4-FFF2-40B4-BE49-F238E27FC236}">
                    <a16:creationId xmlns:a16="http://schemas.microsoft.com/office/drawing/2014/main" id="{BEAAA90B-00E0-4B65-BF46-0F30E8CFCFA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-611497" y="2698774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2DF4F-00E2-4C88-B13F-1B83E446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36088"/>
              </p:ext>
            </p:extLst>
          </p:nvPr>
        </p:nvGraphicFramePr>
        <p:xfrm>
          <a:off x="178590" y="3486285"/>
          <a:ext cx="960848" cy="19809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60848">
                  <a:extLst>
                    <a:ext uri="{9D8B030D-6E8A-4147-A177-3AD203B41FA5}">
                      <a16:colId xmlns:a16="http://schemas.microsoft.com/office/drawing/2014/main" val="3399836383"/>
                    </a:ext>
                  </a:extLst>
                </a:gridCol>
              </a:tblGrid>
              <a:tr h="405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35531"/>
                  </a:ext>
                </a:extLst>
              </a:tr>
              <a:tr h="4613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3828"/>
                  </a:ext>
                </a:extLst>
              </a:tr>
              <a:tr h="6458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7830"/>
                  </a:ext>
                </a:extLst>
              </a:tr>
              <a:tr h="4685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8449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2D9B595D-45FC-4321-BE25-386653EA67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82ADA31-C8A7-48EE-8DC8-D05E40FEA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6BF4BB-5DF7-4B9E-91BE-F5231EDD9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10" name="Google Shape;106;p1">
            <a:extLst>
              <a:ext uri="{FF2B5EF4-FFF2-40B4-BE49-F238E27FC236}">
                <a16:creationId xmlns:a16="http://schemas.microsoft.com/office/drawing/2014/main" id="{A4F314BF-1191-5FCD-EAF0-38848087B2EA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9472" y="1380543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>
            <a:extLst>
              <a:ext uri="{FF2B5EF4-FFF2-40B4-BE49-F238E27FC236}">
                <a16:creationId xmlns:a16="http://schemas.microsoft.com/office/drawing/2014/main" id="{1EC682DC-08BA-C700-769D-13F1EDEEFEEC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07149" y="3124149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5C205-2311-6524-AEA5-0932C771FD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639" y="4503879"/>
            <a:ext cx="4568589" cy="22842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9D713-F944-4CD9-9C24-F6822278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35"/>
          <a:stretch/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64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58F07A-74F4-D176-1224-DE5E08613602}"/>
              </a:ext>
            </a:extLst>
          </p:cNvPr>
          <p:cNvSpPr txBox="1">
            <a:spLocks/>
          </p:cNvSpPr>
          <p:nvPr/>
        </p:nvSpPr>
        <p:spPr>
          <a:xfrm>
            <a:off x="1624612" y="79902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5354A-B806-5242-D656-3458C810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3" r="21286" b="10808"/>
          <a:stretch/>
        </p:blipFill>
        <p:spPr>
          <a:xfrm>
            <a:off x="470146" y="707993"/>
            <a:ext cx="11123519" cy="622546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DC78E66-12DD-A8E3-3FA9-5C2BFE0E78EA}"/>
              </a:ext>
            </a:extLst>
          </p:cNvPr>
          <p:cNvSpPr/>
          <p:nvPr/>
        </p:nvSpPr>
        <p:spPr>
          <a:xfrm>
            <a:off x="3551068" y="1273826"/>
            <a:ext cx="2088407" cy="8834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1C6AB9-956B-3DD0-3C48-8589CDDF4D35}"/>
              </a:ext>
            </a:extLst>
          </p:cNvPr>
          <p:cNvSpPr/>
          <p:nvPr/>
        </p:nvSpPr>
        <p:spPr>
          <a:xfrm>
            <a:off x="5246703" y="5910881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1032hPa</a:t>
            </a:r>
          </a:p>
        </p:txBody>
      </p:sp>
    </p:spTree>
    <p:extLst>
      <p:ext uri="{BB962C8B-B14F-4D97-AF65-F5344CB8AC3E}">
        <p14:creationId xmlns:p14="http://schemas.microsoft.com/office/powerpoint/2010/main" val="12128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5B48DC-6E3F-D2FB-86B0-9D04EAD64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" t="18771" r="36360" b="12881"/>
          <a:stretch/>
        </p:blipFill>
        <p:spPr>
          <a:xfrm>
            <a:off x="1012054" y="629870"/>
            <a:ext cx="10167891" cy="62281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3A3F51-7455-361F-80BD-FB57AAFFADB4}"/>
              </a:ext>
            </a:extLst>
          </p:cNvPr>
          <p:cNvSpPr/>
          <p:nvPr/>
        </p:nvSpPr>
        <p:spPr>
          <a:xfrm>
            <a:off x="2069519" y="3817398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8ºN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10B76C8-789D-D8D3-C8B2-4BC358BC048C}"/>
              </a:ext>
            </a:extLst>
          </p:cNvPr>
          <p:cNvSpPr/>
          <p:nvPr/>
        </p:nvSpPr>
        <p:spPr>
          <a:xfrm>
            <a:off x="4625266" y="4332303"/>
            <a:ext cx="2157274" cy="461639"/>
          </a:xfrm>
          <a:custGeom>
            <a:avLst/>
            <a:gdLst>
              <a:gd name="connsiteX0" fmla="*/ 0 w 2157274"/>
              <a:gd name="connsiteY0" fmla="*/ 44388 h 461639"/>
              <a:gd name="connsiteX1" fmla="*/ 71021 w 2157274"/>
              <a:gd name="connsiteY1" fmla="*/ 26633 h 461639"/>
              <a:gd name="connsiteX2" fmla="*/ 124287 w 2157274"/>
              <a:gd name="connsiteY2" fmla="*/ 0 h 461639"/>
              <a:gd name="connsiteX3" fmla="*/ 204186 w 2157274"/>
              <a:gd name="connsiteY3" fmla="*/ 8878 h 461639"/>
              <a:gd name="connsiteX4" fmla="*/ 230819 w 2157274"/>
              <a:gd name="connsiteY4" fmla="*/ 62144 h 461639"/>
              <a:gd name="connsiteX5" fmla="*/ 257452 w 2157274"/>
              <a:gd name="connsiteY5" fmla="*/ 71021 h 461639"/>
              <a:gd name="connsiteX6" fmla="*/ 346229 w 2157274"/>
              <a:gd name="connsiteY6" fmla="*/ 106532 h 461639"/>
              <a:gd name="connsiteX7" fmla="*/ 435006 w 2157274"/>
              <a:gd name="connsiteY7" fmla="*/ 133165 h 461639"/>
              <a:gd name="connsiteX8" fmla="*/ 497150 w 2157274"/>
              <a:gd name="connsiteY8" fmla="*/ 204186 h 461639"/>
              <a:gd name="connsiteX9" fmla="*/ 674703 w 2157274"/>
              <a:gd name="connsiteY9" fmla="*/ 195309 h 461639"/>
              <a:gd name="connsiteX10" fmla="*/ 710214 w 2157274"/>
              <a:gd name="connsiteY10" fmla="*/ 186431 h 461639"/>
              <a:gd name="connsiteX11" fmla="*/ 763480 w 2157274"/>
              <a:gd name="connsiteY11" fmla="*/ 168676 h 461639"/>
              <a:gd name="connsiteX12" fmla="*/ 941033 w 2157274"/>
              <a:gd name="connsiteY12" fmla="*/ 177553 h 461639"/>
              <a:gd name="connsiteX13" fmla="*/ 994299 w 2157274"/>
              <a:gd name="connsiteY13" fmla="*/ 204186 h 461639"/>
              <a:gd name="connsiteX14" fmla="*/ 1065320 w 2157274"/>
              <a:gd name="connsiteY14" fmla="*/ 221942 h 461639"/>
              <a:gd name="connsiteX15" fmla="*/ 1083076 w 2157274"/>
              <a:gd name="connsiteY15" fmla="*/ 239697 h 461639"/>
              <a:gd name="connsiteX16" fmla="*/ 1145219 w 2157274"/>
              <a:gd name="connsiteY16" fmla="*/ 257452 h 461639"/>
              <a:gd name="connsiteX17" fmla="*/ 1384917 w 2157274"/>
              <a:gd name="connsiteY17" fmla="*/ 266330 h 461639"/>
              <a:gd name="connsiteX18" fmla="*/ 1411550 w 2157274"/>
              <a:gd name="connsiteY18" fmla="*/ 284085 h 461639"/>
              <a:gd name="connsiteX19" fmla="*/ 1464816 w 2157274"/>
              <a:gd name="connsiteY19" fmla="*/ 310718 h 461639"/>
              <a:gd name="connsiteX20" fmla="*/ 1482571 w 2157274"/>
              <a:gd name="connsiteY20" fmla="*/ 337351 h 461639"/>
              <a:gd name="connsiteX21" fmla="*/ 1491449 w 2157274"/>
              <a:gd name="connsiteY21" fmla="*/ 381740 h 461639"/>
              <a:gd name="connsiteX22" fmla="*/ 1518082 w 2157274"/>
              <a:gd name="connsiteY22" fmla="*/ 461639 h 461639"/>
              <a:gd name="connsiteX23" fmla="*/ 1553592 w 2157274"/>
              <a:gd name="connsiteY23" fmla="*/ 452761 h 461639"/>
              <a:gd name="connsiteX24" fmla="*/ 1589103 w 2157274"/>
              <a:gd name="connsiteY24" fmla="*/ 417250 h 461639"/>
              <a:gd name="connsiteX25" fmla="*/ 1713390 w 2157274"/>
              <a:gd name="connsiteY25" fmla="*/ 399495 h 461639"/>
              <a:gd name="connsiteX26" fmla="*/ 1775534 w 2157274"/>
              <a:gd name="connsiteY26" fmla="*/ 381740 h 461639"/>
              <a:gd name="connsiteX27" fmla="*/ 1846555 w 2157274"/>
              <a:gd name="connsiteY27" fmla="*/ 372862 h 461639"/>
              <a:gd name="connsiteX28" fmla="*/ 1908699 w 2157274"/>
              <a:gd name="connsiteY28" fmla="*/ 355107 h 461639"/>
              <a:gd name="connsiteX29" fmla="*/ 1944210 w 2157274"/>
              <a:gd name="connsiteY29" fmla="*/ 346229 h 461639"/>
              <a:gd name="connsiteX30" fmla="*/ 2024109 w 2157274"/>
              <a:gd name="connsiteY30" fmla="*/ 363984 h 461639"/>
              <a:gd name="connsiteX31" fmla="*/ 2041864 w 2157274"/>
              <a:gd name="connsiteY31" fmla="*/ 381740 h 461639"/>
              <a:gd name="connsiteX32" fmla="*/ 2095130 w 2157274"/>
              <a:gd name="connsiteY32" fmla="*/ 408373 h 461639"/>
              <a:gd name="connsiteX33" fmla="*/ 2157274 w 2157274"/>
              <a:gd name="connsiteY33" fmla="*/ 408373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57274" h="461639">
                <a:moveTo>
                  <a:pt x="0" y="44388"/>
                </a:moveTo>
                <a:cubicBezTo>
                  <a:pt x="16888" y="41011"/>
                  <a:pt x="52819" y="35734"/>
                  <a:pt x="71021" y="26633"/>
                </a:cubicBezTo>
                <a:cubicBezTo>
                  <a:pt x="139860" y="-7786"/>
                  <a:pt x="57344" y="22315"/>
                  <a:pt x="124287" y="0"/>
                </a:cubicBezTo>
                <a:cubicBezTo>
                  <a:pt x="150920" y="2959"/>
                  <a:pt x="179002" y="-280"/>
                  <a:pt x="204186" y="8878"/>
                </a:cubicBezTo>
                <a:cubicBezTo>
                  <a:pt x="230064" y="18288"/>
                  <a:pt x="215998" y="47323"/>
                  <a:pt x="230819" y="62144"/>
                </a:cubicBezTo>
                <a:cubicBezTo>
                  <a:pt x="237436" y="68761"/>
                  <a:pt x="248574" y="68062"/>
                  <a:pt x="257452" y="71021"/>
                </a:cubicBezTo>
                <a:cubicBezTo>
                  <a:pt x="295856" y="109425"/>
                  <a:pt x="257195" y="76855"/>
                  <a:pt x="346229" y="106532"/>
                </a:cubicBezTo>
                <a:cubicBezTo>
                  <a:pt x="411070" y="128145"/>
                  <a:pt x="381338" y="119748"/>
                  <a:pt x="435006" y="133165"/>
                </a:cubicBezTo>
                <a:cubicBezTo>
                  <a:pt x="476435" y="195309"/>
                  <a:pt x="452762" y="174594"/>
                  <a:pt x="497150" y="204186"/>
                </a:cubicBezTo>
                <a:cubicBezTo>
                  <a:pt x="556334" y="201227"/>
                  <a:pt x="615649" y="200230"/>
                  <a:pt x="674703" y="195309"/>
                </a:cubicBezTo>
                <a:cubicBezTo>
                  <a:pt x="686862" y="194296"/>
                  <a:pt x="698527" y="189937"/>
                  <a:pt x="710214" y="186431"/>
                </a:cubicBezTo>
                <a:cubicBezTo>
                  <a:pt x="728140" y="181053"/>
                  <a:pt x="763480" y="168676"/>
                  <a:pt x="763480" y="168676"/>
                </a:cubicBezTo>
                <a:cubicBezTo>
                  <a:pt x="822664" y="171635"/>
                  <a:pt x="881998" y="172420"/>
                  <a:pt x="941033" y="177553"/>
                </a:cubicBezTo>
                <a:cubicBezTo>
                  <a:pt x="968043" y="179902"/>
                  <a:pt x="970991" y="192532"/>
                  <a:pt x="994299" y="204186"/>
                </a:cubicBezTo>
                <a:cubicBezTo>
                  <a:pt x="1012499" y="213286"/>
                  <a:pt x="1048435" y="218565"/>
                  <a:pt x="1065320" y="221942"/>
                </a:cubicBezTo>
                <a:cubicBezTo>
                  <a:pt x="1071239" y="227860"/>
                  <a:pt x="1075899" y="235391"/>
                  <a:pt x="1083076" y="239697"/>
                </a:cubicBezTo>
                <a:cubicBezTo>
                  <a:pt x="1090413" y="244099"/>
                  <a:pt x="1140881" y="257172"/>
                  <a:pt x="1145219" y="257452"/>
                </a:cubicBezTo>
                <a:cubicBezTo>
                  <a:pt x="1225007" y="262600"/>
                  <a:pt x="1305018" y="263371"/>
                  <a:pt x="1384917" y="266330"/>
                </a:cubicBezTo>
                <a:cubicBezTo>
                  <a:pt x="1393795" y="272248"/>
                  <a:pt x="1402223" y="278903"/>
                  <a:pt x="1411550" y="284085"/>
                </a:cubicBezTo>
                <a:cubicBezTo>
                  <a:pt x="1428903" y="293725"/>
                  <a:pt x="1448935" y="298807"/>
                  <a:pt x="1464816" y="310718"/>
                </a:cubicBezTo>
                <a:cubicBezTo>
                  <a:pt x="1473352" y="317120"/>
                  <a:pt x="1476653" y="328473"/>
                  <a:pt x="1482571" y="337351"/>
                </a:cubicBezTo>
                <a:cubicBezTo>
                  <a:pt x="1485530" y="352147"/>
                  <a:pt x="1487304" y="367231"/>
                  <a:pt x="1491449" y="381740"/>
                </a:cubicBezTo>
                <a:cubicBezTo>
                  <a:pt x="1499161" y="408733"/>
                  <a:pt x="1518082" y="461639"/>
                  <a:pt x="1518082" y="461639"/>
                </a:cubicBezTo>
                <a:cubicBezTo>
                  <a:pt x="1529919" y="458680"/>
                  <a:pt x="1543246" y="459228"/>
                  <a:pt x="1553592" y="452761"/>
                </a:cubicBezTo>
                <a:cubicBezTo>
                  <a:pt x="1567787" y="443889"/>
                  <a:pt x="1572863" y="421310"/>
                  <a:pt x="1589103" y="417250"/>
                </a:cubicBezTo>
                <a:cubicBezTo>
                  <a:pt x="1653466" y="401161"/>
                  <a:pt x="1612473" y="409587"/>
                  <a:pt x="1713390" y="399495"/>
                </a:cubicBezTo>
                <a:cubicBezTo>
                  <a:pt x="1734504" y="392457"/>
                  <a:pt x="1753232" y="385457"/>
                  <a:pt x="1775534" y="381740"/>
                </a:cubicBezTo>
                <a:cubicBezTo>
                  <a:pt x="1799067" y="377818"/>
                  <a:pt x="1823022" y="376784"/>
                  <a:pt x="1846555" y="372862"/>
                </a:cubicBezTo>
                <a:cubicBezTo>
                  <a:pt x="1879850" y="367313"/>
                  <a:pt x="1879153" y="363549"/>
                  <a:pt x="1908699" y="355107"/>
                </a:cubicBezTo>
                <a:cubicBezTo>
                  <a:pt x="1920431" y="351755"/>
                  <a:pt x="1932373" y="349188"/>
                  <a:pt x="1944210" y="346229"/>
                </a:cubicBezTo>
                <a:cubicBezTo>
                  <a:pt x="1954960" y="348021"/>
                  <a:pt x="2007301" y="353899"/>
                  <a:pt x="2024109" y="363984"/>
                </a:cubicBezTo>
                <a:cubicBezTo>
                  <a:pt x="2031286" y="368290"/>
                  <a:pt x="2035328" y="376511"/>
                  <a:pt x="2041864" y="381740"/>
                </a:cubicBezTo>
                <a:cubicBezTo>
                  <a:pt x="2055757" y="392854"/>
                  <a:pt x="2076378" y="406498"/>
                  <a:pt x="2095130" y="408373"/>
                </a:cubicBezTo>
                <a:cubicBezTo>
                  <a:pt x="2115742" y="410434"/>
                  <a:pt x="2136559" y="408373"/>
                  <a:pt x="2157274" y="40837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1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A047A8-3DD3-9D2F-21E1-317E20D3D772}"/>
              </a:ext>
            </a:extLst>
          </p:cNvPr>
          <p:cNvSpPr txBox="1">
            <a:spLocks/>
          </p:cNvSpPr>
          <p:nvPr/>
        </p:nvSpPr>
        <p:spPr>
          <a:xfrm>
            <a:off x="1500327" y="78581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1800 UTC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38F29-FBCE-DCC6-4932-4BD8E639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9" r="23107" b="10681"/>
          <a:stretch/>
        </p:blipFill>
        <p:spPr>
          <a:xfrm>
            <a:off x="826442" y="876431"/>
            <a:ext cx="10539116" cy="597815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FA2B8D2-DC88-1F50-DC53-A1A236CD048F}"/>
              </a:ext>
            </a:extLst>
          </p:cNvPr>
          <p:cNvSpPr/>
          <p:nvPr/>
        </p:nvSpPr>
        <p:spPr>
          <a:xfrm>
            <a:off x="4012707" y="1426845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7BA583-07CD-2A93-24CE-59450DB159BE}"/>
              </a:ext>
            </a:extLst>
          </p:cNvPr>
          <p:cNvSpPr/>
          <p:nvPr/>
        </p:nvSpPr>
        <p:spPr>
          <a:xfrm>
            <a:off x="5588574" y="586298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1028hPa</a:t>
            </a:r>
          </a:p>
        </p:txBody>
      </p:sp>
    </p:spTree>
    <p:extLst>
      <p:ext uri="{BB962C8B-B14F-4D97-AF65-F5344CB8AC3E}">
        <p14:creationId xmlns:p14="http://schemas.microsoft.com/office/powerpoint/2010/main" val="114546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1800 UTC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09E70-77BC-684E-9264-6EB812283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" t="18641" r="36469" b="12751"/>
          <a:stretch/>
        </p:blipFill>
        <p:spPr>
          <a:xfrm>
            <a:off x="1129781" y="662781"/>
            <a:ext cx="10218280" cy="629731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7A5F9D-EA5B-7642-FE6F-9874D151764D}"/>
              </a:ext>
            </a:extLst>
          </p:cNvPr>
          <p:cNvSpPr/>
          <p:nvPr/>
        </p:nvSpPr>
        <p:spPr>
          <a:xfrm>
            <a:off x="4749553" y="4376691"/>
            <a:ext cx="2238222" cy="461639"/>
          </a:xfrm>
          <a:custGeom>
            <a:avLst/>
            <a:gdLst>
              <a:gd name="connsiteX0" fmla="*/ 0 w 2238222"/>
              <a:gd name="connsiteY0" fmla="*/ 0 h 461639"/>
              <a:gd name="connsiteX1" fmla="*/ 142043 w 2238222"/>
              <a:gd name="connsiteY1" fmla="*/ 26633 h 461639"/>
              <a:gd name="connsiteX2" fmla="*/ 195309 w 2238222"/>
              <a:gd name="connsiteY2" fmla="*/ 44389 h 461639"/>
              <a:gd name="connsiteX3" fmla="*/ 221942 w 2238222"/>
              <a:gd name="connsiteY3" fmla="*/ 62144 h 461639"/>
              <a:gd name="connsiteX4" fmla="*/ 248575 w 2238222"/>
              <a:gd name="connsiteY4" fmla="*/ 88777 h 461639"/>
              <a:gd name="connsiteX5" fmla="*/ 275208 w 2238222"/>
              <a:gd name="connsiteY5" fmla="*/ 97655 h 461639"/>
              <a:gd name="connsiteX6" fmla="*/ 292964 w 2238222"/>
              <a:gd name="connsiteY6" fmla="*/ 115410 h 461639"/>
              <a:gd name="connsiteX7" fmla="*/ 390618 w 2238222"/>
              <a:gd name="connsiteY7" fmla="*/ 142043 h 461639"/>
              <a:gd name="connsiteX8" fmla="*/ 470517 w 2238222"/>
              <a:gd name="connsiteY8" fmla="*/ 177554 h 461639"/>
              <a:gd name="connsiteX9" fmla="*/ 497150 w 2238222"/>
              <a:gd name="connsiteY9" fmla="*/ 186431 h 461639"/>
              <a:gd name="connsiteX10" fmla="*/ 727969 w 2238222"/>
              <a:gd name="connsiteY10" fmla="*/ 213064 h 461639"/>
              <a:gd name="connsiteX11" fmla="*/ 807868 w 2238222"/>
              <a:gd name="connsiteY11" fmla="*/ 239697 h 461639"/>
              <a:gd name="connsiteX12" fmla="*/ 834501 w 2238222"/>
              <a:gd name="connsiteY12" fmla="*/ 248575 h 461639"/>
              <a:gd name="connsiteX13" fmla="*/ 861134 w 2238222"/>
              <a:gd name="connsiteY13" fmla="*/ 266330 h 461639"/>
              <a:gd name="connsiteX14" fmla="*/ 914400 w 2238222"/>
              <a:gd name="connsiteY14" fmla="*/ 275208 h 461639"/>
              <a:gd name="connsiteX15" fmla="*/ 1038688 w 2238222"/>
              <a:gd name="connsiteY15" fmla="*/ 301841 h 461639"/>
              <a:gd name="connsiteX16" fmla="*/ 1091954 w 2238222"/>
              <a:gd name="connsiteY16" fmla="*/ 319596 h 461639"/>
              <a:gd name="connsiteX17" fmla="*/ 1154097 w 2238222"/>
              <a:gd name="connsiteY17" fmla="*/ 337352 h 461639"/>
              <a:gd name="connsiteX18" fmla="*/ 1207364 w 2238222"/>
              <a:gd name="connsiteY18" fmla="*/ 363985 h 461639"/>
              <a:gd name="connsiteX19" fmla="*/ 1455938 w 2238222"/>
              <a:gd name="connsiteY19" fmla="*/ 372862 h 461639"/>
              <a:gd name="connsiteX20" fmla="*/ 1491449 w 2238222"/>
              <a:gd name="connsiteY20" fmla="*/ 381740 h 461639"/>
              <a:gd name="connsiteX21" fmla="*/ 1535837 w 2238222"/>
              <a:gd name="connsiteY21" fmla="*/ 390618 h 461639"/>
              <a:gd name="connsiteX22" fmla="*/ 1562470 w 2238222"/>
              <a:gd name="connsiteY22" fmla="*/ 399495 h 461639"/>
              <a:gd name="connsiteX23" fmla="*/ 1589103 w 2238222"/>
              <a:gd name="connsiteY23" fmla="*/ 452761 h 461639"/>
              <a:gd name="connsiteX24" fmla="*/ 1615736 w 2238222"/>
              <a:gd name="connsiteY24" fmla="*/ 461639 h 461639"/>
              <a:gd name="connsiteX25" fmla="*/ 1713391 w 2238222"/>
              <a:gd name="connsiteY25" fmla="*/ 452761 h 461639"/>
              <a:gd name="connsiteX26" fmla="*/ 1740024 w 2238222"/>
              <a:gd name="connsiteY26" fmla="*/ 443884 h 461639"/>
              <a:gd name="connsiteX27" fmla="*/ 1784412 w 2238222"/>
              <a:gd name="connsiteY27" fmla="*/ 435006 h 461639"/>
              <a:gd name="connsiteX28" fmla="*/ 1864311 w 2238222"/>
              <a:gd name="connsiteY28" fmla="*/ 417251 h 461639"/>
              <a:gd name="connsiteX29" fmla="*/ 1890944 w 2238222"/>
              <a:gd name="connsiteY29" fmla="*/ 399495 h 461639"/>
              <a:gd name="connsiteX30" fmla="*/ 1917577 w 2238222"/>
              <a:gd name="connsiteY30" fmla="*/ 390618 h 461639"/>
              <a:gd name="connsiteX31" fmla="*/ 1953088 w 2238222"/>
              <a:gd name="connsiteY31" fmla="*/ 372862 h 461639"/>
              <a:gd name="connsiteX32" fmla="*/ 2015231 w 2238222"/>
              <a:gd name="connsiteY32" fmla="*/ 408373 h 461639"/>
              <a:gd name="connsiteX33" fmla="*/ 2041864 w 2238222"/>
              <a:gd name="connsiteY33" fmla="*/ 417251 h 461639"/>
              <a:gd name="connsiteX34" fmla="*/ 2104008 w 2238222"/>
              <a:gd name="connsiteY34" fmla="*/ 443884 h 461639"/>
              <a:gd name="connsiteX35" fmla="*/ 2228296 w 2238222"/>
              <a:gd name="connsiteY35" fmla="*/ 426128 h 461639"/>
              <a:gd name="connsiteX36" fmla="*/ 2237173 w 2238222"/>
              <a:gd name="connsiteY36" fmla="*/ 399495 h 461639"/>
              <a:gd name="connsiteX37" fmla="*/ 2237173 w 2238222"/>
              <a:gd name="connsiteY37" fmla="*/ 292963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38222" h="461639">
                <a:moveTo>
                  <a:pt x="0" y="0"/>
                </a:moveTo>
                <a:cubicBezTo>
                  <a:pt x="40596" y="6766"/>
                  <a:pt x="98032" y="13430"/>
                  <a:pt x="142043" y="26633"/>
                </a:cubicBezTo>
                <a:cubicBezTo>
                  <a:pt x="159970" y="32011"/>
                  <a:pt x="179736" y="34007"/>
                  <a:pt x="195309" y="44389"/>
                </a:cubicBezTo>
                <a:cubicBezTo>
                  <a:pt x="204187" y="50307"/>
                  <a:pt x="213745" y="55314"/>
                  <a:pt x="221942" y="62144"/>
                </a:cubicBezTo>
                <a:cubicBezTo>
                  <a:pt x="231587" y="70181"/>
                  <a:pt x="238129" y="81813"/>
                  <a:pt x="248575" y="88777"/>
                </a:cubicBezTo>
                <a:cubicBezTo>
                  <a:pt x="256361" y="93968"/>
                  <a:pt x="266330" y="94696"/>
                  <a:pt x="275208" y="97655"/>
                </a:cubicBezTo>
                <a:cubicBezTo>
                  <a:pt x="281127" y="103573"/>
                  <a:pt x="285271" y="112113"/>
                  <a:pt x="292964" y="115410"/>
                </a:cubicBezTo>
                <a:cubicBezTo>
                  <a:pt x="339653" y="135420"/>
                  <a:pt x="342946" y="110262"/>
                  <a:pt x="390618" y="142043"/>
                </a:cubicBezTo>
                <a:cubicBezTo>
                  <a:pt x="432822" y="170179"/>
                  <a:pt x="407131" y="156425"/>
                  <a:pt x="470517" y="177554"/>
                </a:cubicBezTo>
                <a:lnTo>
                  <a:pt x="497150" y="186431"/>
                </a:lnTo>
                <a:cubicBezTo>
                  <a:pt x="588603" y="216915"/>
                  <a:pt x="514409" y="194494"/>
                  <a:pt x="727969" y="213064"/>
                </a:cubicBezTo>
                <a:lnTo>
                  <a:pt x="807868" y="239697"/>
                </a:lnTo>
                <a:cubicBezTo>
                  <a:pt x="816746" y="242656"/>
                  <a:pt x="826715" y="243384"/>
                  <a:pt x="834501" y="248575"/>
                </a:cubicBezTo>
                <a:cubicBezTo>
                  <a:pt x="843379" y="254493"/>
                  <a:pt x="851012" y="262956"/>
                  <a:pt x="861134" y="266330"/>
                </a:cubicBezTo>
                <a:cubicBezTo>
                  <a:pt x="878211" y="272022"/>
                  <a:pt x="896645" y="272249"/>
                  <a:pt x="914400" y="275208"/>
                </a:cubicBezTo>
                <a:cubicBezTo>
                  <a:pt x="960052" y="320857"/>
                  <a:pt x="912327" y="280781"/>
                  <a:pt x="1038688" y="301841"/>
                </a:cubicBezTo>
                <a:cubicBezTo>
                  <a:pt x="1057149" y="304918"/>
                  <a:pt x="1073797" y="315057"/>
                  <a:pt x="1091954" y="319596"/>
                </a:cubicBezTo>
                <a:cubicBezTo>
                  <a:pt x="1103332" y="322441"/>
                  <a:pt x="1141361" y="330984"/>
                  <a:pt x="1154097" y="337352"/>
                </a:cubicBezTo>
                <a:cubicBezTo>
                  <a:pt x="1175820" y="348214"/>
                  <a:pt x="1181744" y="362332"/>
                  <a:pt x="1207364" y="363985"/>
                </a:cubicBezTo>
                <a:cubicBezTo>
                  <a:pt x="1290103" y="369323"/>
                  <a:pt x="1373080" y="369903"/>
                  <a:pt x="1455938" y="372862"/>
                </a:cubicBezTo>
                <a:cubicBezTo>
                  <a:pt x="1467775" y="375821"/>
                  <a:pt x="1479538" y="379093"/>
                  <a:pt x="1491449" y="381740"/>
                </a:cubicBezTo>
                <a:cubicBezTo>
                  <a:pt x="1506179" y="385013"/>
                  <a:pt x="1521198" y="386958"/>
                  <a:pt x="1535837" y="390618"/>
                </a:cubicBezTo>
                <a:cubicBezTo>
                  <a:pt x="1544915" y="392888"/>
                  <a:pt x="1553592" y="396536"/>
                  <a:pt x="1562470" y="399495"/>
                </a:cubicBezTo>
                <a:cubicBezTo>
                  <a:pt x="1568318" y="417039"/>
                  <a:pt x="1573459" y="440245"/>
                  <a:pt x="1589103" y="452761"/>
                </a:cubicBezTo>
                <a:cubicBezTo>
                  <a:pt x="1596410" y="458607"/>
                  <a:pt x="1606858" y="458680"/>
                  <a:pt x="1615736" y="461639"/>
                </a:cubicBezTo>
                <a:cubicBezTo>
                  <a:pt x="1648288" y="458680"/>
                  <a:pt x="1681034" y="457383"/>
                  <a:pt x="1713391" y="452761"/>
                </a:cubicBezTo>
                <a:cubicBezTo>
                  <a:pt x="1722655" y="451438"/>
                  <a:pt x="1730946" y="446154"/>
                  <a:pt x="1740024" y="443884"/>
                </a:cubicBezTo>
                <a:cubicBezTo>
                  <a:pt x="1754663" y="440224"/>
                  <a:pt x="1769774" y="438666"/>
                  <a:pt x="1784412" y="435006"/>
                </a:cubicBezTo>
                <a:cubicBezTo>
                  <a:pt x="1871820" y="413153"/>
                  <a:pt x="1717759" y="441674"/>
                  <a:pt x="1864311" y="417251"/>
                </a:cubicBezTo>
                <a:cubicBezTo>
                  <a:pt x="1873189" y="411332"/>
                  <a:pt x="1881401" y="404267"/>
                  <a:pt x="1890944" y="399495"/>
                </a:cubicBezTo>
                <a:cubicBezTo>
                  <a:pt x="1899314" y="395310"/>
                  <a:pt x="1908976" y="394304"/>
                  <a:pt x="1917577" y="390618"/>
                </a:cubicBezTo>
                <a:cubicBezTo>
                  <a:pt x="1929741" y="385405"/>
                  <a:pt x="1941251" y="378781"/>
                  <a:pt x="1953088" y="372862"/>
                </a:cubicBezTo>
                <a:cubicBezTo>
                  <a:pt x="2051043" y="392454"/>
                  <a:pt x="1958627" y="363089"/>
                  <a:pt x="2015231" y="408373"/>
                </a:cubicBezTo>
                <a:cubicBezTo>
                  <a:pt x="2022538" y="414219"/>
                  <a:pt x="2033494" y="413066"/>
                  <a:pt x="2041864" y="417251"/>
                </a:cubicBezTo>
                <a:cubicBezTo>
                  <a:pt x="2103171" y="447905"/>
                  <a:pt x="2030103" y="425407"/>
                  <a:pt x="2104008" y="443884"/>
                </a:cubicBezTo>
                <a:cubicBezTo>
                  <a:pt x="2145437" y="437965"/>
                  <a:pt x="2188594" y="439362"/>
                  <a:pt x="2228296" y="426128"/>
                </a:cubicBezTo>
                <a:cubicBezTo>
                  <a:pt x="2237174" y="423169"/>
                  <a:pt x="2236551" y="408832"/>
                  <a:pt x="2237173" y="399495"/>
                </a:cubicBezTo>
                <a:cubicBezTo>
                  <a:pt x="2239535" y="364063"/>
                  <a:pt x="2237173" y="328474"/>
                  <a:pt x="2237173" y="29296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94B222-7DDD-3723-FDF0-5C855DB1E2C3}"/>
              </a:ext>
            </a:extLst>
          </p:cNvPr>
          <p:cNvSpPr/>
          <p:nvPr/>
        </p:nvSpPr>
        <p:spPr>
          <a:xfrm>
            <a:off x="2069519" y="3911502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7ºN</a:t>
            </a:r>
          </a:p>
        </p:txBody>
      </p:sp>
    </p:spTree>
    <p:extLst>
      <p:ext uri="{BB962C8B-B14F-4D97-AF65-F5344CB8AC3E}">
        <p14:creationId xmlns:p14="http://schemas.microsoft.com/office/powerpoint/2010/main" val="407793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4CEE-8E18-4AE6-F945-0BB7542F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694" y="87461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0000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B14A3-2C3D-3343-28A3-4766D16DF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10746" r="21651" b="10809"/>
          <a:stretch/>
        </p:blipFill>
        <p:spPr>
          <a:xfrm>
            <a:off x="845533" y="876168"/>
            <a:ext cx="9994102" cy="590870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947C13-AECF-562B-4FB9-6783785A1BF3}"/>
              </a:ext>
            </a:extLst>
          </p:cNvPr>
          <p:cNvSpPr/>
          <p:nvPr/>
        </p:nvSpPr>
        <p:spPr>
          <a:xfrm>
            <a:off x="3590615" y="1558608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A8654B-993F-B3CD-A9AF-7B798EBEC55D}"/>
              </a:ext>
            </a:extLst>
          </p:cNvPr>
          <p:cNvSpPr/>
          <p:nvPr/>
        </p:nvSpPr>
        <p:spPr>
          <a:xfrm>
            <a:off x="4866198" y="5753256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1027hPa</a:t>
            </a:r>
          </a:p>
        </p:txBody>
      </p:sp>
    </p:spTree>
    <p:extLst>
      <p:ext uri="{BB962C8B-B14F-4D97-AF65-F5344CB8AC3E}">
        <p14:creationId xmlns:p14="http://schemas.microsoft.com/office/powerpoint/2010/main" val="4562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0000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36EB3-6F55-21CB-99C3-31B50211E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t="19029" r="36359" b="12622"/>
          <a:stretch/>
        </p:blipFill>
        <p:spPr>
          <a:xfrm>
            <a:off x="1096391" y="761478"/>
            <a:ext cx="9999217" cy="609652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1286D2-F9BF-52F0-95E9-1C9BBCD8D446}"/>
              </a:ext>
            </a:extLst>
          </p:cNvPr>
          <p:cNvSpPr/>
          <p:nvPr/>
        </p:nvSpPr>
        <p:spPr>
          <a:xfrm>
            <a:off x="5131293" y="4509206"/>
            <a:ext cx="1775926" cy="266980"/>
          </a:xfrm>
          <a:custGeom>
            <a:avLst/>
            <a:gdLst>
              <a:gd name="connsiteX0" fmla="*/ 0 w 1775926"/>
              <a:gd name="connsiteY0" fmla="*/ 18406 h 266980"/>
              <a:gd name="connsiteX1" fmla="*/ 97655 w 1775926"/>
              <a:gd name="connsiteY1" fmla="*/ 9528 h 266980"/>
              <a:gd name="connsiteX2" fmla="*/ 133165 w 1775926"/>
              <a:gd name="connsiteY2" fmla="*/ 650 h 266980"/>
              <a:gd name="connsiteX3" fmla="*/ 159798 w 1775926"/>
              <a:gd name="connsiteY3" fmla="*/ 27283 h 266980"/>
              <a:gd name="connsiteX4" fmla="*/ 213064 w 1775926"/>
              <a:gd name="connsiteY4" fmla="*/ 45039 h 266980"/>
              <a:gd name="connsiteX5" fmla="*/ 266330 w 1775926"/>
              <a:gd name="connsiteY5" fmla="*/ 71672 h 266980"/>
              <a:gd name="connsiteX6" fmla="*/ 319596 w 1775926"/>
              <a:gd name="connsiteY6" fmla="*/ 98305 h 266980"/>
              <a:gd name="connsiteX7" fmla="*/ 506027 w 1775926"/>
              <a:gd name="connsiteY7" fmla="*/ 89427 h 266980"/>
              <a:gd name="connsiteX8" fmla="*/ 612559 w 1775926"/>
              <a:gd name="connsiteY8" fmla="*/ 89427 h 266980"/>
              <a:gd name="connsiteX9" fmla="*/ 639192 w 1775926"/>
              <a:gd name="connsiteY9" fmla="*/ 98305 h 266980"/>
              <a:gd name="connsiteX10" fmla="*/ 656948 w 1775926"/>
              <a:gd name="connsiteY10" fmla="*/ 124938 h 266980"/>
              <a:gd name="connsiteX11" fmla="*/ 683581 w 1775926"/>
              <a:gd name="connsiteY11" fmla="*/ 116060 h 266980"/>
              <a:gd name="connsiteX12" fmla="*/ 692458 w 1775926"/>
              <a:gd name="connsiteY12" fmla="*/ 169326 h 266980"/>
              <a:gd name="connsiteX13" fmla="*/ 719091 w 1775926"/>
              <a:gd name="connsiteY13" fmla="*/ 178204 h 266980"/>
              <a:gd name="connsiteX14" fmla="*/ 923278 w 1775926"/>
              <a:gd name="connsiteY14" fmla="*/ 195959 h 266980"/>
              <a:gd name="connsiteX15" fmla="*/ 994299 w 1775926"/>
              <a:gd name="connsiteY15" fmla="*/ 222592 h 266980"/>
              <a:gd name="connsiteX16" fmla="*/ 1020932 w 1775926"/>
              <a:gd name="connsiteY16" fmla="*/ 240347 h 266980"/>
              <a:gd name="connsiteX17" fmla="*/ 1038688 w 1775926"/>
              <a:gd name="connsiteY17" fmla="*/ 258103 h 266980"/>
              <a:gd name="connsiteX18" fmla="*/ 1065321 w 1775926"/>
              <a:gd name="connsiteY18" fmla="*/ 266980 h 266980"/>
              <a:gd name="connsiteX19" fmla="*/ 1118587 w 1775926"/>
              <a:gd name="connsiteY19" fmla="*/ 258103 h 266980"/>
              <a:gd name="connsiteX20" fmla="*/ 1136342 w 1775926"/>
              <a:gd name="connsiteY20" fmla="*/ 231470 h 266980"/>
              <a:gd name="connsiteX21" fmla="*/ 1278385 w 1775926"/>
              <a:gd name="connsiteY21" fmla="*/ 204837 h 266980"/>
              <a:gd name="connsiteX22" fmla="*/ 1313895 w 1775926"/>
              <a:gd name="connsiteY22" fmla="*/ 195959 h 266980"/>
              <a:gd name="connsiteX23" fmla="*/ 1402672 w 1775926"/>
              <a:gd name="connsiteY23" fmla="*/ 142693 h 266980"/>
              <a:gd name="connsiteX24" fmla="*/ 1455938 w 1775926"/>
              <a:gd name="connsiteY24" fmla="*/ 169326 h 266980"/>
              <a:gd name="connsiteX25" fmla="*/ 1526959 w 1775926"/>
              <a:gd name="connsiteY25" fmla="*/ 187081 h 266980"/>
              <a:gd name="connsiteX26" fmla="*/ 1597981 w 1775926"/>
              <a:gd name="connsiteY26" fmla="*/ 222592 h 266980"/>
              <a:gd name="connsiteX27" fmla="*/ 1597981 w 1775926"/>
              <a:gd name="connsiteY27" fmla="*/ 222592 h 266980"/>
              <a:gd name="connsiteX28" fmla="*/ 1624614 w 1775926"/>
              <a:gd name="connsiteY28" fmla="*/ 240347 h 266980"/>
              <a:gd name="connsiteX29" fmla="*/ 1775534 w 1775926"/>
              <a:gd name="connsiteY29" fmla="*/ 169326 h 266980"/>
              <a:gd name="connsiteX30" fmla="*/ 1775534 w 1775926"/>
              <a:gd name="connsiteY30" fmla="*/ 142693 h 26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5926" h="266980">
                <a:moveTo>
                  <a:pt x="0" y="18406"/>
                </a:moveTo>
                <a:cubicBezTo>
                  <a:pt x="32552" y="15447"/>
                  <a:pt x="65256" y="13848"/>
                  <a:pt x="97655" y="9528"/>
                </a:cubicBezTo>
                <a:cubicBezTo>
                  <a:pt x="109749" y="7915"/>
                  <a:pt x="121433" y="-2702"/>
                  <a:pt x="133165" y="650"/>
                </a:cubicBezTo>
                <a:cubicBezTo>
                  <a:pt x="145237" y="4099"/>
                  <a:pt x="148823" y="21186"/>
                  <a:pt x="159798" y="27283"/>
                </a:cubicBezTo>
                <a:cubicBezTo>
                  <a:pt x="176159" y="36372"/>
                  <a:pt x="197491" y="34657"/>
                  <a:pt x="213064" y="45039"/>
                </a:cubicBezTo>
                <a:cubicBezTo>
                  <a:pt x="289390" y="95922"/>
                  <a:pt x="192820" y="34917"/>
                  <a:pt x="266330" y="71672"/>
                </a:cubicBezTo>
                <a:cubicBezTo>
                  <a:pt x="335169" y="106091"/>
                  <a:pt x="252653" y="75990"/>
                  <a:pt x="319596" y="98305"/>
                </a:cubicBezTo>
                <a:cubicBezTo>
                  <a:pt x="381740" y="95346"/>
                  <a:pt x="443996" y="94199"/>
                  <a:pt x="506027" y="89427"/>
                </a:cubicBezTo>
                <a:cubicBezTo>
                  <a:pt x="607281" y="81638"/>
                  <a:pt x="485075" y="71214"/>
                  <a:pt x="612559" y="89427"/>
                </a:cubicBezTo>
                <a:cubicBezTo>
                  <a:pt x="621437" y="92386"/>
                  <a:pt x="631885" y="92459"/>
                  <a:pt x="639192" y="98305"/>
                </a:cubicBezTo>
                <a:cubicBezTo>
                  <a:pt x="647524" y="104970"/>
                  <a:pt x="647041" y="120975"/>
                  <a:pt x="656948" y="124938"/>
                </a:cubicBezTo>
                <a:cubicBezTo>
                  <a:pt x="665637" y="128413"/>
                  <a:pt x="674703" y="119019"/>
                  <a:pt x="683581" y="116060"/>
                </a:cubicBezTo>
                <a:cubicBezTo>
                  <a:pt x="686540" y="133815"/>
                  <a:pt x="683528" y="153697"/>
                  <a:pt x="692458" y="169326"/>
                </a:cubicBezTo>
                <a:cubicBezTo>
                  <a:pt x="697101" y="177451"/>
                  <a:pt x="709795" y="177131"/>
                  <a:pt x="719091" y="178204"/>
                </a:cubicBezTo>
                <a:cubicBezTo>
                  <a:pt x="786960" y="186035"/>
                  <a:pt x="855216" y="190041"/>
                  <a:pt x="923278" y="195959"/>
                </a:cubicBezTo>
                <a:cubicBezTo>
                  <a:pt x="962117" y="205669"/>
                  <a:pt x="958192" y="201959"/>
                  <a:pt x="994299" y="222592"/>
                </a:cubicBezTo>
                <a:cubicBezTo>
                  <a:pt x="1003563" y="227886"/>
                  <a:pt x="1012600" y="233682"/>
                  <a:pt x="1020932" y="240347"/>
                </a:cubicBezTo>
                <a:cubicBezTo>
                  <a:pt x="1027468" y="245576"/>
                  <a:pt x="1031511" y="253797"/>
                  <a:pt x="1038688" y="258103"/>
                </a:cubicBezTo>
                <a:cubicBezTo>
                  <a:pt x="1046712" y="262918"/>
                  <a:pt x="1056443" y="264021"/>
                  <a:pt x="1065321" y="266980"/>
                </a:cubicBezTo>
                <a:cubicBezTo>
                  <a:pt x="1083076" y="264021"/>
                  <a:pt x="1102487" y="266153"/>
                  <a:pt x="1118587" y="258103"/>
                </a:cubicBezTo>
                <a:cubicBezTo>
                  <a:pt x="1128130" y="253331"/>
                  <a:pt x="1127294" y="237125"/>
                  <a:pt x="1136342" y="231470"/>
                </a:cubicBezTo>
                <a:cubicBezTo>
                  <a:pt x="1172557" y="208835"/>
                  <a:pt x="1242912" y="208384"/>
                  <a:pt x="1278385" y="204837"/>
                </a:cubicBezTo>
                <a:cubicBezTo>
                  <a:pt x="1290222" y="201878"/>
                  <a:pt x="1303184" y="201801"/>
                  <a:pt x="1313895" y="195959"/>
                </a:cubicBezTo>
                <a:cubicBezTo>
                  <a:pt x="1439175" y="127624"/>
                  <a:pt x="1331479" y="166425"/>
                  <a:pt x="1402672" y="142693"/>
                </a:cubicBezTo>
                <a:cubicBezTo>
                  <a:pt x="1469615" y="165008"/>
                  <a:pt x="1387099" y="134907"/>
                  <a:pt x="1455938" y="169326"/>
                </a:cubicBezTo>
                <a:cubicBezTo>
                  <a:pt x="1474140" y="178427"/>
                  <a:pt x="1510071" y="183704"/>
                  <a:pt x="1526959" y="187081"/>
                </a:cubicBezTo>
                <a:cubicBezTo>
                  <a:pt x="1557949" y="218071"/>
                  <a:pt x="1536774" y="202190"/>
                  <a:pt x="1597981" y="222592"/>
                </a:cubicBezTo>
                <a:lnTo>
                  <a:pt x="1597981" y="222592"/>
                </a:lnTo>
                <a:lnTo>
                  <a:pt x="1624614" y="240347"/>
                </a:lnTo>
                <a:cubicBezTo>
                  <a:pt x="1776874" y="230831"/>
                  <a:pt x="1764654" y="278139"/>
                  <a:pt x="1775534" y="169326"/>
                </a:cubicBezTo>
                <a:cubicBezTo>
                  <a:pt x="1776417" y="160492"/>
                  <a:pt x="1775534" y="151571"/>
                  <a:pt x="1775534" y="14269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25F4FD-3D2C-8ADB-533A-2CCA74A80553}"/>
              </a:ext>
            </a:extLst>
          </p:cNvPr>
          <p:cNvSpPr/>
          <p:nvPr/>
        </p:nvSpPr>
        <p:spPr>
          <a:xfrm>
            <a:off x="4731798" y="4403324"/>
            <a:ext cx="408373" cy="144880"/>
          </a:xfrm>
          <a:custGeom>
            <a:avLst/>
            <a:gdLst>
              <a:gd name="connsiteX0" fmla="*/ 408373 w 408373"/>
              <a:gd name="connsiteY0" fmla="*/ 142043 h 144880"/>
              <a:gd name="connsiteX1" fmla="*/ 363985 w 408373"/>
              <a:gd name="connsiteY1" fmla="*/ 115410 h 144880"/>
              <a:gd name="connsiteX2" fmla="*/ 346229 w 408373"/>
              <a:gd name="connsiteY2" fmla="*/ 133165 h 144880"/>
              <a:gd name="connsiteX3" fmla="*/ 319596 w 408373"/>
              <a:gd name="connsiteY3" fmla="*/ 124288 h 144880"/>
              <a:gd name="connsiteX4" fmla="*/ 292963 w 408373"/>
              <a:gd name="connsiteY4" fmla="*/ 142043 h 144880"/>
              <a:gd name="connsiteX5" fmla="*/ 213064 w 408373"/>
              <a:gd name="connsiteY5" fmla="*/ 106532 h 144880"/>
              <a:gd name="connsiteX6" fmla="*/ 159798 w 408373"/>
              <a:gd name="connsiteY6" fmla="*/ 62144 h 144880"/>
              <a:gd name="connsiteX7" fmla="*/ 142043 w 408373"/>
              <a:gd name="connsiteY7" fmla="*/ 35511 h 144880"/>
              <a:gd name="connsiteX8" fmla="*/ 115410 w 408373"/>
              <a:gd name="connsiteY8" fmla="*/ 26633 h 144880"/>
              <a:gd name="connsiteX9" fmla="*/ 17755 w 408373"/>
              <a:gd name="connsiteY9" fmla="*/ 0 h 144880"/>
              <a:gd name="connsiteX10" fmla="*/ 0 w 408373"/>
              <a:gd name="connsiteY10" fmla="*/ 17756 h 1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8373" h="144880">
                <a:moveTo>
                  <a:pt x="408373" y="142043"/>
                </a:moveTo>
                <a:cubicBezTo>
                  <a:pt x="393577" y="133165"/>
                  <a:pt x="381067" y="117850"/>
                  <a:pt x="363985" y="115410"/>
                </a:cubicBezTo>
                <a:cubicBezTo>
                  <a:pt x="355699" y="114226"/>
                  <a:pt x="354436" y="131523"/>
                  <a:pt x="346229" y="133165"/>
                </a:cubicBezTo>
                <a:cubicBezTo>
                  <a:pt x="337053" y="135000"/>
                  <a:pt x="328474" y="127247"/>
                  <a:pt x="319596" y="124288"/>
                </a:cubicBezTo>
                <a:cubicBezTo>
                  <a:pt x="310718" y="130206"/>
                  <a:pt x="303580" y="140981"/>
                  <a:pt x="292963" y="142043"/>
                </a:cubicBezTo>
                <a:cubicBezTo>
                  <a:pt x="210132" y="150325"/>
                  <a:pt x="247588" y="141056"/>
                  <a:pt x="213064" y="106532"/>
                </a:cubicBezTo>
                <a:cubicBezTo>
                  <a:pt x="143231" y="36699"/>
                  <a:pt x="232517" y="149407"/>
                  <a:pt x="159798" y="62144"/>
                </a:cubicBezTo>
                <a:cubicBezTo>
                  <a:pt x="152968" y="53947"/>
                  <a:pt x="150374" y="42176"/>
                  <a:pt x="142043" y="35511"/>
                </a:cubicBezTo>
                <a:cubicBezTo>
                  <a:pt x="134736" y="29665"/>
                  <a:pt x="123780" y="30818"/>
                  <a:pt x="115410" y="26633"/>
                </a:cubicBezTo>
                <a:cubicBezTo>
                  <a:pt x="48267" y="-6938"/>
                  <a:pt x="145558" y="15976"/>
                  <a:pt x="17755" y="0"/>
                </a:cubicBezTo>
                <a:lnTo>
                  <a:pt x="0" y="17756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0A6FB4-74BD-C1B9-056D-1FA1DA8F2114}"/>
              </a:ext>
            </a:extLst>
          </p:cNvPr>
          <p:cNvSpPr/>
          <p:nvPr/>
        </p:nvSpPr>
        <p:spPr>
          <a:xfrm>
            <a:off x="2069519" y="3817398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7ºN</a:t>
            </a:r>
          </a:p>
        </p:txBody>
      </p:sp>
    </p:spTree>
    <p:extLst>
      <p:ext uri="{BB962C8B-B14F-4D97-AF65-F5344CB8AC3E}">
        <p14:creationId xmlns:p14="http://schemas.microsoft.com/office/powerpoint/2010/main" val="45996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1383-DC1F-C62D-950B-EA60C1C9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937" y="77269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0600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84E0A-4428-2A61-A586-C194CA1B5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t="10615" r="13423" b="11068"/>
          <a:stretch/>
        </p:blipFill>
        <p:spPr>
          <a:xfrm>
            <a:off x="328103" y="875119"/>
            <a:ext cx="11254208" cy="594135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4374B06-5BFB-E225-C2DC-D0010FA66EFF}"/>
              </a:ext>
            </a:extLst>
          </p:cNvPr>
          <p:cNvSpPr/>
          <p:nvPr/>
        </p:nvSpPr>
        <p:spPr>
          <a:xfrm>
            <a:off x="4549328" y="5836351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1026hPa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2DC500-2854-E97B-E422-C3E98845FA15}"/>
              </a:ext>
            </a:extLst>
          </p:cNvPr>
          <p:cNvSpPr/>
          <p:nvPr/>
        </p:nvSpPr>
        <p:spPr>
          <a:xfrm>
            <a:off x="3454415" y="1672969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1021hPa</a:t>
            </a:r>
          </a:p>
        </p:txBody>
      </p:sp>
    </p:spTree>
    <p:extLst>
      <p:ext uri="{BB962C8B-B14F-4D97-AF65-F5344CB8AC3E}">
        <p14:creationId xmlns:p14="http://schemas.microsoft.com/office/powerpoint/2010/main" val="387447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0600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14B0-8B71-F599-2763-FCD754F41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t="18382" r="36214" b="11198"/>
          <a:stretch/>
        </p:blipFill>
        <p:spPr>
          <a:xfrm>
            <a:off x="926978" y="662781"/>
            <a:ext cx="10116372" cy="6340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AFA5E51-9F3D-1957-26A2-7760FA648FD8}"/>
              </a:ext>
            </a:extLst>
          </p:cNvPr>
          <p:cNvSpPr/>
          <p:nvPr/>
        </p:nvSpPr>
        <p:spPr>
          <a:xfrm>
            <a:off x="4980373" y="4492091"/>
            <a:ext cx="2183907" cy="292973"/>
          </a:xfrm>
          <a:custGeom>
            <a:avLst/>
            <a:gdLst>
              <a:gd name="connsiteX0" fmla="*/ 0 w 2183907"/>
              <a:gd name="connsiteY0" fmla="*/ 8888 h 292973"/>
              <a:gd name="connsiteX1" fmla="*/ 142043 w 2183907"/>
              <a:gd name="connsiteY1" fmla="*/ 8888 h 292973"/>
              <a:gd name="connsiteX2" fmla="*/ 159798 w 2183907"/>
              <a:gd name="connsiteY2" fmla="*/ 35521 h 292973"/>
              <a:gd name="connsiteX3" fmla="*/ 213064 w 2183907"/>
              <a:gd name="connsiteY3" fmla="*/ 53276 h 292973"/>
              <a:gd name="connsiteX4" fmla="*/ 221942 w 2183907"/>
              <a:gd name="connsiteY4" fmla="*/ 79909 h 292973"/>
              <a:gd name="connsiteX5" fmla="*/ 310718 w 2183907"/>
              <a:gd name="connsiteY5" fmla="*/ 106542 h 292973"/>
              <a:gd name="connsiteX6" fmla="*/ 337351 w 2183907"/>
              <a:gd name="connsiteY6" fmla="*/ 124297 h 292973"/>
              <a:gd name="connsiteX7" fmla="*/ 550415 w 2183907"/>
              <a:gd name="connsiteY7" fmla="*/ 97664 h 292973"/>
              <a:gd name="connsiteX8" fmla="*/ 577048 w 2183907"/>
              <a:gd name="connsiteY8" fmla="*/ 44398 h 292973"/>
              <a:gd name="connsiteX9" fmla="*/ 630314 w 2183907"/>
              <a:gd name="connsiteY9" fmla="*/ 53276 h 292973"/>
              <a:gd name="connsiteX10" fmla="*/ 656947 w 2183907"/>
              <a:gd name="connsiteY10" fmla="*/ 71031 h 292973"/>
              <a:gd name="connsiteX11" fmla="*/ 674703 w 2183907"/>
              <a:gd name="connsiteY11" fmla="*/ 97664 h 292973"/>
              <a:gd name="connsiteX12" fmla="*/ 692458 w 2183907"/>
              <a:gd name="connsiteY12" fmla="*/ 115420 h 292973"/>
              <a:gd name="connsiteX13" fmla="*/ 710213 w 2183907"/>
              <a:gd name="connsiteY13" fmla="*/ 142053 h 292973"/>
              <a:gd name="connsiteX14" fmla="*/ 772357 w 2183907"/>
              <a:gd name="connsiteY14" fmla="*/ 150930 h 292973"/>
              <a:gd name="connsiteX15" fmla="*/ 1003177 w 2183907"/>
              <a:gd name="connsiteY15" fmla="*/ 150930 h 292973"/>
              <a:gd name="connsiteX16" fmla="*/ 1047565 w 2183907"/>
              <a:gd name="connsiteY16" fmla="*/ 159808 h 292973"/>
              <a:gd name="connsiteX17" fmla="*/ 1065320 w 2183907"/>
              <a:gd name="connsiteY17" fmla="*/ 186441 h 292973"/>
              <a:gd name="connsiteX18" fmla="*/ 1083076 w 2183907"/>
              <a:gd name="connsiteY18" fmla="*/ 292973 h 292973"/>
              <a:gd name="connsiteX19" fmla="*/ 1136342 w 2183907"/>
              <a:gd name="connsiteY19" fmla="*/ 284095 h 292973"/>
              <a:gd name="connsiteX20" fmla="*/ 1145219 w 2183907"/>
              <a:gd name="connsiteY20" fmla="*/ 257462 h 292973"/>
              <a:gd name="connsiteX21" fmla="*/ 1189608 w 2183907"/>
              <a:gd name="connsiteY21" fmla="*/ 230829 h 292973"/>
              <a:gd name="connsiteX22" fmla="*/ 1216241 w 2183907"/>
              <a:gd name="connsiteY22" fmla="*/ 186441 h 292973"/>
              <a:gd name="connsiteX23" fmla="*/ 1260629 w 2183907"/>
              <a:gd name="connsiteY23" fmla="*/ 142053 h 292973"/>
              <a:gd name="connsiteX24" fmla="*/ 1464815 w 2183907"/>
              <a:gd name="connsiteY24" fmla="*/ 142053 h 292973"/>
              <a:gd name="connsiteX25" fmla="*/ 1518081 w 2183907"/>
              <a:gd name="connsiteY25" fmla="*/ 124297 h 292973"/>
              <a:gd name="connsiteX26" fmla="*/ 1580225 w 2183907"/>
              <a:gd name="connsiteY26" fmla="*/ 142053 h 292973"/>
              <a:gd name="connsiteX27" fmla="*/ 1651246 w 2183907"/>
              <a:gd name="connsiteY27" fmla="*/ 168686 h 292973"/>
              <a:gd name="connsiteX28" fmla="*/ 1784411 w 2183907"/>
              <a:gd name="connsiteY28" fmla="*/ 150930 h 292973"/>
              <a:gd name="connsiteX29" fmla="*/ 1837677 w 2183907"/>
              <a:gd name="connsiteY29" fmla="*/ 133175 h 292973"/>
              <a:gd name="connsiteX30" fmla="*/ 1864310 w 2183907"/>
              <a:gd name="connsiteY30" fmla="*/ 150930 h 292973"/>
              <a:gd name="connsiteX31" fmla="*/ 1882066 w 2183907"/>
              <a:gd name="connsiteY31" fmla="*/ 177563 h 292973"/>
              <a:gd name="connsiteX32" fmla="*/ 2183907 w 2183907"/>
              <a:gd name="connsiteY32" fmla="*/ 186441 h 2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83907" h="292973">
                <a:moveTo>
                  <a:pt x="0" y="8888"/>
                </a:moveTo>
                <a:cubicBezTo>
                  <a:pt x="30871" y="5801"/>
                  <a:pt x="105331" y="-9468"/>
                  <a:pt x="142043" y="8888"/>
                </a:cubicBezTo>
                <a:cubicBezTo>
                  <a:pt x="151586" y="13660"/>
                  <a:pt x="150750" y="29866"/>
                  <a:pt x="159798" y="35521"/>
                </a:cubicBezTo>
                <a:cubicBezTo>
                  <a:pt x="175669" y="45440"/>
                  <a:pt x="213064" y="53276"/>
                  <a:pt x="213064" y="53276"/>
                </a:cubicBezTo>
                <a:cubicBezTo>
                  <a:pt x="216023" y="62154"/>
                  <a:pt x="214327" y="74470"/>
                  <a:pt x="221942" y="79909"/>
                </a:cubicBezTo>
                <a:cubicBezTo>
                  <a:pt x="233578" y="88220"/>
                  <a:pt x="291736" y="101796"/>
                  <a:pt x="310718" y="106542"/>
                </a:cubicBezTo>
                <a:cubicBezTo>
                  <a:pt x="319596" y="112460"/>
                  <a:pt x="326690" y="123871"/>
                  <a:pt x="337351" y="124297"/>
                </a:cubicBezTo>
                <a:cubicBezTo>
                  <a:pt x="524288" y="131775"/>
                  <a:pt x="488728" y="159354"/>
                  <a:pt x="550415" y="97664"/>
                </a:cubicBezTo>
                <a:cubicBezTo>
                  <a:pt x="553519" y="88353"/>
                  <a:pt x="564533" y="47527"/>
                  <a:pt x="577048" y="44398"/>
                </a:cubicBezTo>
                <a:cubicBezTo>
                  <a:pt x="594511" y="40032"/>
                  <a:pt x="612559" y="50317"/>
                  <a:pt x="630314" y="53276"/>
                </a:cubicBezTo>
                <a:cubicBezTo>
                  <a:pt x="639192" y="59194"/>
                  <a:pt x="649402" y="63487"/>
                  <a:pt x="656947" y="71031"/>
                </a:cubicBezTo>
                <a:cubicBezTo>
                  <a:pt x="664492" y="78576"/>
                  <a:pt x="668038" y="89332"/>
                  <a:pt x="674703" y="97664"/>
                </a:cubicBezTo>
                <a:cubicBezTo>
                  <a:pt x="679932" y="104200"/>
                  <a:pt x="687229" y="108884"/>
                  <a:pt x="692458" y="115420"/>
                </a:cubicBezTo>
                <a:cubicBezTo>
                  <a:pt x="699123" y="123752"/>
                  <a:pt x="700463" y="137720"/>
                  <a:pt x="710213" y="142053"/>
                </a:cubicBezTo>
                <a:cubicBezTo>
                  <a:pt x="729335" y="150551"/>
                  <a:pt x="751642" y="147971"/>
                  <a:pt x="772357" y="150930"/>
                </a:cubicBezTo>
                <a:cubicBezTo>
                  <a:pt x="867446" y="182628"/>
                  <a:pt x="761788" y="150930"/>
                  <a:pt x="1003177" y="150930"/>
                </a:cubicBezTo>
                <a:cubicBezTo>
                  <a:pt x="1018266" y="150930"/>
                  <a:pt x="1032769" y="156849"/>
                  <a:pt x="1047565" y="159808"/>
                </a:cubicBezTo>
                <a:cubicBezTo>
                  <a:pt x="1053483" y="168686"/>
                  <a:pt x="1060548" y="176898"/>
                  <a:pt x="1065320" y="186441"/>
                </a:cubicBezTo>
                <a:cubicBezTo>
                  <a:pt x="1080193" y="216188"/>
                  <a:pt x="1080263" y="267653"/>
                  <a:pt x="1083076" y="292973"/>
                </a:cubicBezTo>
                <a:cubicBezTo>
                  <a:pt x="1100831" y="290014"/>
                  <a:pt x="1120713" y="293026"/>
                  <a:pt x="1136342" y="284095"/>
                </a:cubicBezTo>
                <a:cubicBezTo>
                  <a:pt x="1144467" y="279452"/>
                  <a:pt x="1140404" y="265486"/>
                  <a:pt x="1145219" y="257462"/>
                </a:cubicBezTo>
                <a:cubicBezTo>
                  <a:pt x="1157405" y="237153"/>
                  <a:pt x="1168661" y="237812"/>
                  <a:pt x="1189608" y="230829"/>
                </a:cubicBezTo>
                <a:cubicBezTo>
                  <a:pt x="1210214" y="169006"/>
                  <a:pt x="1183744" y="235186"/>
                  <a:pt x="1216241" y="186441"/>
                </a:cubicBezTo>
                <a:cubicBezTo>
                  <a:pt x="1247585" y="139426"/>
                  <a:pt x="1214791" y="157331"/>
                  <a:pt x="1260629" y="142053"/>
                </a:cubicBezTo>
                <a:cubicBezTo>
                  <a:pt x="1352485" y="150403"/>
                  <a:pt x="1370719" y="157736"/>
                  <a:pt x="1464815" y="142053"/>
                </a:cubicBezTo>
                <a:cubicBezTo>
                  <a:pt x="1483276" y="138976"/>
                  <a:pt x="1518081" y="124297"/>
                  <a:pt x="1518081" y="124297"/>
                </a:cubicBezTo>
                <a:cubicBezTo>
                  <a:pt x="1538796" y="130216"/>
                  <a:pt x="1560222" y="134052"/>
                  <a:pt x="1580225" y="142053"/>
                </a:cubicBezTo>
                <a:cubicBezTo>
                  <a:pt x="1671662" y="178628"/>
                  <a:pt x="1522504" y="142936"/>
                  <a:pt x="1651246" y="168686"/>
                </a:cubicBezTo>
                <a:cubicBezTo>
                  <a:pt x="1695634" y="162767"/>
                  <a:pt x="1740421" y="159309"/>
                  <a:pt x="1784411" y="150930"/>
                </a:cubicBezTo>
                <a:cubicBezTo>
                  <a:pt x="1802796" y="147428"/>
                  <a:pt x="1837677" y="133175"/>
                  <a:pt x="1837677" y="133175"/>
                </a:cubicBezTo>
                <a:cubicBezTo>
                  <a:pt x="1846555" y="139093"/>
                  <a:pt x="1856765" y="143386"/>
                  <a:pt x="1864310" y="150930"/>
                </a:cubicBezTo>
                <a:cubicBezTo>
                  <a:pt x="1871855" y="158475"/>
                  <a:pt x="1871511" y="175999"/>
                  <a:pt x="1882066" y="177563"/>
                </a:cubicBezTo>
                <a:cubicBezTo>
                  <a:pt x="1949178" y="187506"/>
                  <a:pt x="2095235" y="186441"/>
                  <a:pt x="2183907" y="186441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58428B-3B3D-D0E4-1152-708B2038BA6B}"/>
              </a:ext>
            </a:extLst>
          </p:cNvPr>
          <p:cNvSpPr/>
          <p:nvPr/>
        </p:nvSpPr>
        <p:spPr>
          <a:xfrm>
            <a:off x="2034009" y="3832889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7.1ºN</a:t>
            </a:r>
          </a:p>
        </p:txBody>
      </p:sp>
    </p:spTree>
    <p:extLst>
      <p:ext uri="{BB962C8B-B14F-4D97-AF65-F5344CB8AC3E}">
        <p14:creationId xmlns:p14="http://schemas.microsoft.com/office/powerpoint/2010/main" val="161007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10985</TotalTime>
  <Words>273</Words>
  <Application>Microsoft Office PowerPoint</Application>
  <PresentationFormat>Widescreen</PresentationFormat>
  <Paragraphs>136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Impact</vt:lpstr>
      <vt:lpstr>EB Garamond ExtraBold</vt:lpstr>
      <vt:lpstr>Cambria Math</vt:lpstr>
      <vt:lpstr>Cambria</vt:lpstr>
      <vt:lpstr>Calibri</vt:lpstr>
      <vt:lpstr>Office Theme</vt:lpstr>
      <vt:lpstr>PowerPoint Presentation</vt:lpstr>
      <vt:lpstr>PowerPoint Presentation</vt:lpstr>
      <vt:lpstr>ITD POSITION @ 1200 UTC</vt:lpstr>
      <vt:lpstr>PowerPoint Presentation</vt:lpstr>
      <vt:lpstr>ITD POSITION @ 1800 UTC</vt:lpstr>
      <vt:lpstr>PRESSURE SYSTEMS @ 0000 UTC</vt:lpstr>
      <vt:lpstr>ITD POSITION @ 0000 UTC</vt:lpstr>
      <vt:lpstr>PRESSURE SYSTEMS @ 0600 UTC</vt:lpstr>
      <vt:lpstr>ITD POSITION @ 0600 UTC</vt:lpstr>
      <vt:lpstr>PRESSURE SYSTEMS @ 1200 UTC</vt:lpstr>
      <vt:lpstr>ITD POSITION @ 1200 UTC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Adjei Daniel Akpor</dc:creator>
  <cp:lastModifiedBy>HP</cp:lastModifiedBy>
  <cp:revision>428</cp:revision>
  <dcterms:created xsi:type="dcterms:W3CDTF">2021-10-06T11:22:49Z</dcterms:created>
  <dcterms:modified xsi:type="dcterms:W3CDTF">2022-11-02T12:29:07Z</dcterms:modified>
</cp:coreProperties>
</file>